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4"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6D8C74-6F55-F9D7-14E9-4980D99B5032}" v="3219" dt="2024-02-24T01:09:03.785"/>
    <p1510:client id="{DADDF05A-0310-F568-6F23-A46045746EB1}" v="171" dt="2024-02-22T18:39:14.362"/>
    <p1510:client id="{DC327C75-DE05-A41E-5FEE-E8959655A1C0}" v="341" dt="2024-02-24T01:18:25.73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C6B2D2-4474-45C2-9BA5-ABCDD63B864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45B795A-36FE-428B-A95B-DEAA769572B7}">
      <dgm:prSet phldrT="[Text]" phldr="0"/>
      <dgm:spPr/>
      <dgm:t>
        <a:bodyPr/>
        <a:lstStyle/>
        <a:p>
          <a:r>
            <a:rPr lang="en-US" dirty="0">
              <a:latin typeface="Calibri Light" panose="020F0302020204030204"/>
            </a:rPr>
            <a:t>Launches</a:t>
          </a:r>
          <a:endParaRPr lang="en-US" dirty="0"/>
        </a:p>
      </dgm:t>
    </dgm:pt>
    <dgm:pt modelId="{22D4D1E5-B042-47EC-AA69-B206BE1AA37A}" type="parTrans" cxnId="{3B079919-DDB0-4533-9235-447A27162EB2}">
      <dgm:prSet/>
      <dgm:spPr/>
      <dgm:t>
        <a:bodyPr/>
        <a:lstStyle/>
        <a:p>
          <a:endParaRPr lang="en-US"/>
        </a:p>
      </dgm:t>
    </dgm:pt>
    <dgm:pt modelId="{2658CD8A-AD73-4B96-B3BA-EF08184BDA77}" type="sibTrans" cxnId="{3B079919-DDB0-4533-9235-447A27162EB2}">
      <dgm:prSet/>
      <dgm:spPr/>
      <dgm:t>
        <a:bodyPr/>
        <a:lstStyle/>
        <a:p>
          <a:endParaRPr lang="en-US"/>
        </a:p>
      </dgm:t>
    </dgm:pt>
    <dgm:pt modelId="{49F00814-A13B-4ABC-A85D-4424671F6B53}">
      <dgm:prSet phldrT="[Text]" phldr="0"/>
      <dgm:spPr/>
      <dgm:t>
        <a:bodyPr/>
        <a:lstStyle/>
        <a:p>
          <a:r>
            <a:rPr lang="en-US" dirty="0">
              <a:latin typeface="Calibri Light" panose="020F0302020204030204"/>
            </a:rPr>
            <a:t>Rocket</a:t>
          </a:r>
          <a:endParaRPr lang="en-US" dirty="0"/>
        </a:p>
      </dgm:t>
    </dgm:pt>
    <dgm:pt modelId="{C8A45F58-0A34-4827-B947-2311B41973CF}" type="parTrans" cxnId="{EBB5FFFC-49B1-4B4A-A3A6-0F2B72EECE0A}">
      <dgm:prSet/>
      <dgm:spPr/>
      <dgm:t>
        <a:bodyPr/>
        <a:lstStyle/>
        <a:p>
          <a:endParaRPr lang="en-US"/>
        </a:p>
      </dgm:t>
    </dgm:pt>
    <dgm:pt modelId="{EF3B8499-0247-4852-8D47-90AF4083CD95}" type="sibTrans" cxnId="{EBB5FFFC-49B1-4B4A-A3A6-0F2B72EECE0A}">
      <dgm:prSet/>
      <dgm:spPr/>
      <dgm:t>
        <a:bodyPr/>
        <a:lstStyle/>
        <a:p>
          <a:endParaRPr lang="en-US"/>
        </a:p>
      </dgm:t>
    </dgm:pt>
    <dgm:pt modelId="{3CB27FAF-0CA7-490D-BB39-C4F0FD480EEC}">
      <dgm:prSet phldrT="[Text]" phldr="0"/>
      <dgm:spPr/>
      <dgm:t>
        <a:bodyPr/>
        <a:lstStyle/>
        <a:p>
          <a:pPr rtl="0"/>
          <a:r>
            <a:rPr lang="en-US" dirty="0">
              <a:latin typeface="Calibri Light" panose="020F0302020204030204"/>
            </a:rPr>
            <a:t>Booster Version</a:t>
          </a:r>
          <a:endParaRPr lang="en-US" dirty="0"/>
        </a:p>
      </dgm:t>
    </dgm:pt>
    <dgm:pt modelId="{1254E2DC-258F-4E88-B52A-70324574D0F6}" type="parTrans" cxnId="{D25B5541-D18B-4216-9B78-A011F08B1132}">
      <dgm:prSet/>
      <dgm:spPr/>
      <dgm:t>
        <a:bodyPr/>
        <a:lstStyle/>
        <a:p>
          <a:endParaRPr lang="en-US"/>
        </a:p>
      </dgm:t>
    </dgm:pt>
    <dgm:pt modelId="{8E204D4B-2C31-4CC6-9EB8-57D645999A26}" type="sibTrans" cxnId="{D25B5541-D18B-4216-9B78-A011F08B1132}">
      <dgm:prSet/>
      <dgm:spPr/>
      <dgm:t>
        <a:bodyPr/>
        <a:lstStyle/>
        <a:p>
          <a:endParaRPr lang="en-US"/>
        </a:p>
      </dgm:t>
    </dgm:pt>
    <dgm:pt modelId="{E9E60B9A-B18A-4947-88B9-8E9CFC5E92C9}">
      <dgm:prSet phldrT="[Text]" phldr="0"/>
      <dgm:spPr/>
      <dgm:t>
        <a:bodyPr/>
        <a:lstStyle/>
        <a:p>
          <a:r>
            <a:rPr lang="en-US" dirty="0">
              <a:latin typeface="Calibri Light" panose="020F0302020204030204"/>
            </a:rPr>
            <a:t>Payload</a:t>
          </a:r>
          <a:endParaRPr lang="en-US" dirty="0"/>
        </a:p>
      </dgm:t>
    </dgm:pt>
    <dgm:pt modelId="{6E873FDD-0E51-4835-8E8B-22F97B33306D}" type="parTrans" cxnId="{1EB72300-8B9F-42AD-9A5A-8D59FF321681}">
      <dgm:prSet/>
      <dgm:spPr/>
      <dgm:t>
        <a:bodyPr/>
        <a:lstStyle/>
        <a:p>
          <a:endParaRPr lang="en-US"/>
        </a:p>
      </dgm:t>
    </dgm:pt>
    <dgm:pt modelId="{B222676C-A710-4EB5-9392-48C29A24CC8E}" type="sibTrans" cxnId="{1EB72300-8B9F-42AD-9A5A-8D59FF321681}">
      <dgm:prSet/>
      <dgm:spPr/>
      <dgm:t>
        <a:bodyPr/>
        <a:lstStyle/>
        <a:p>
          <a:endParaRPr lang="en-US"/>
        </a:p>
      </dgm:t>
    </dgm:pt>
    <dgm:pt modelId="{5185441F-6418-49BD-A694-4178E401C1C3}">
      <dgm:prSet phldrT="[Text]" phldr="0"/>
      <dgm:spPr/>
      <dgm:t>
        <a:bodyPr/>
        <a:lstStyle/>
        <a:p>
          <a:r>
            <a:rPr lang="en-US" dirty="0">
              <a:latin typeface="Calibri Light" panose="020F0302020204030204"/>
            </a:rPr>
            <a:t>Mass</a:t>
          </a:r>
          <a:endParaRPr lang="en-US" dirty="0"/>
        </a:p>
      </dgm:t>
    </dgm:pt>
    <dgm:pt modelId="{9CCEBC43-EEFE-46D1-80D5-41D27E8E10AC}" type="parTrans" cxnId="{8C9FBC34-34A5-4F2A-84E2-59A89E63C6E1}">
      <dgm:prSet/>
      <dgm:spPr/>
      <dgm:t>
        <a:bodyPr/>
        <a:lstStyle/>
        <a:p>
          <a:endParaRPr lang="en-US"/>
        </a:p>
      </dgm:t>
    </dgm:pt>
    <dgm:pt modelId="{BC21252D-E22A-4C51-AC5C-A0F5465DB8EE}" type="sibTrans" cxnId="{8C9FBC34-34A5-4F2A-84E2-59A89E63C6E1}">
      <dgm:prSet/>
      <dgm:spPr/>
      <dgm:t>
        <a:bodyPr/>
        <a:lstStyle/>
        <a:p>
          <a:endParaRPr lang="en-US"/>
        </a:p>
      </dgm:t>
    </dgm:pt>
    <dgm:pt modelId="{3FE02E1D-DBAD-4481-81FE-7C05DF22A6BA}">
      <dgm:prSet phldr="0"/>
      <dgm:spPr/>
      <dgm:t>
        <a:bodyPr/>
        <a:lstStyle/>
        <a:p>
          <a:r>
            <a:rPr lang="en-US" dirty="0">
              <a:latin typeface="Calibri Light" panose="020F0302020204030204"/>
            </a:rPr>
            <a:t>Orbit</a:t>
          </a:r>
          <a:endParaRPr lang="en-US" dirty="0"/>
        </a:p>
      </dgm:t>
    </dgm:pt>
    <dgm:pt modelId="{F77D7590-DA44-4BEE-99D5-93EB10AC85FD}" type="parTrans" cxnId="{EFA25907-B87A-4217-A5E7-204E89FD1ECD}">
      <dgm:prSet/>
      <dgm:spPr/>
    </dgm:pt>
    <dgm:pt modelId="{2A2CF430-93B4-48C7-B5CB-D7B9B470F84A}" type="sibTrans" cxnId="{EFA25907-B87A-4217-A5E7-204E89FD1ECD}">
      <dgm:prSet/>
      <dgm:spPr/>
    </dgm:pt>
    <dgm:pt modelId="{3FF8F207-DECF-43F2-847C-6A926B097BCA}">
      <dgm:prSet phldr="0"/>
      <dgm:spPr/>
      <dgm:t>
        <a:bodyPr/>
        <a:lstStyle/>
        <a:p>
          <a:r>
            <a:rPr lang="en-US" dirty="0">
              <a:latin typeface="Calibri Light" panose="020F0302020204030204"/>
            </a:rPr>
            <a:t>Launchpad</a:t>
          </a:r>
          <a:endParaRPr lang="en-US" dirty="0"/>
        </a:p>
      </dgm:t>
    </dgm:pt>
    <dgm:pt modelId="{03590EAB-B04C-4C3F-B30F-88B9D8A366F0}" type="parTrans" cxnId="{5BFA8D85-6D31-4637-B541-DDE69091450D}">
      <dgm:prSet/>
      <dgm:spPr/>
    </dgm:pt>
    <dgm:pt modelId="{402CC5A7-148A-41C0-8D62-937DB643F8BF}" type="sibTrans" cxnId="{5BFA8D85-6D31-4637-B541-DDE69091450D}">
      <dgm:prSet/>
      <dgm:spPr/>
    </dgm:pt>
    <dgm:pt modelId="{A7F6562E-A26F-4139-9CD5-6F9B3C8782B2}">
      <dgm:prSet phldr="0"/>
      <dgm:spPr/>
      <dgm:t>
        <a:bodyPr/>
        <a:lstStyle/>
        <a:p>
          <a:r>
            <a:rPr lang="en-US" dirty="0">
              <a:latin typeface="Calibri Light" panose="020F0302020204030204"/>
            </a:rPr>
            <a:t>Latitude</a:t>
          </a:r>
          <a:endParaRPr lang="en-US" dirty="0"/>
        </a:p>
      </dgm:t>
    </dgm:pt>
    <dgm:pt modelId="{559D73A6-AE36-4166-80E1-F8A4CA15E306}" type="parTrans" cxnId="{3A391600-360D-4C82-A6E5-78BC30EDF955}">
      <dgm:prSet/>
      <dgm:spPr/>
    </dgm:pt>
    <dgm:pt modelId="{EF0DAA14-DA35-4987-8B1C-DEE929EB3029}" type="sibTrans" cxnId="{3A391600-360D-4C82-A6E5-78BC30EDF955}">
      <dgm:prSet/>
      <dgm:spPr/>
    </dgm:pt>
    <dgm:pt modelId="{5FAB1D1D-FBF3-49C9-A13A-BB43A3DED728}">
      <dgm:prSet phldr="0"/>
      <dgm:spPr/>
      <dgm:t>
        <a:bodyPr/>
        <a:lstStyle/>
        <a:p>
          <a:pPr rtl="0"/>
          <a:r>
            <a:rPr lang="en-US" dirty="0">
              <a:latin typeface="Calibri Light" panose="020F0302020204030204"/>
            </a:rPr>
            <a:t>Launch site</a:t>
          </a:r>
          <a:endParaRPr lang="en-US" dirty="0"/>
        </a:p>
      </dgm:t>
    </dgm:pt>
    <dgm:pt modelId="{999FDD9B-F7F3-4DC0-A66C-36BE5A95AB02}" type="parTrans" cxnId="{7D7FBD36-44D6-4A31-8BBC-24C37CC9416E}">
      <dgm:prSet/>
      <dgm:spPr/>
    </dgm:pt>
    <dgm:pt modelId="{7BF2A0A3-E169-4E61-923C-F7FCFC7189B2}" type="sibTrans" cxnId="{7D7FBD36-44D6-4A31-8BBC-24C37CC9416E}">
      <dgm:prSet/>
      <dgm:spPr/>
    </dgm:pt>
    <dgm:pt modelId="{244288D1-8D41-45D2-9A6A-6653B23183FF}">
      <dgm:prSet phldr="0"/>
      <dgm:spPr/>
      <dgm:t>
        <a:bodyPr/>
        <a:lstStyle/>
        <a:p>
          <a:pPr rtl="0"/>
          <a:r>
            <a:rPr lang="en-US" dirty="0">
              <a:latin typeface="Calibri Light" panose="020F0302020204030204"/>
            </a:rPr>
            <a:t>Longitude</a:t>
          </a:r>
          <a:endParaRPr lang="en-US" dirty="0"/>
        </a:p>
      </dgm:t>
    </dgm:pt>
    <dgm:pt modelId="{2E822A8A-B514-457A-9472-9FB22C02DF32}" type="parTrans" cxnId="{D5E2FC2D-B8CE-473D-96BA-025A9913FC4F}">
      <dgm:prSet/>
      <dgm:spPr/>
    </dgm:pt>
    <dgm:pt modelId="{763372B2-E119-45EC-97B1-DC45806659A5}" type="sibTrans" cxnId="{D5E2FC2D-B8CE-473D-96BA-025A9913FC4F}">
      <dgm:prSet/>
      <dgm:spPr/>
    </dgm:pt>
    <dgm:pt modelId="{81AAAE64-CF6B-4CAD-836A-3E30B00A8EC3}">
      <dgm:prSet phldr="0"/>
      <dgm:spPr/>
      <dgm:t>
        <a:bodyPr/>
        <a:lstStyle/>
        <a:p>
          <a:r>
            <a:rPr lang="en-US" dirty="0">
              <a:latin typeface="Calibri Light" panose="020F0302020204030204"/>
            </a:rPr>
            <a:t>Cores</a:t>
          </a:r>
          <a:endParaRPr lang="en-US" dirty="0"/>
        </a:p>
      </dgm:t>
    </dgm:pt>
    <dgm:pt modelId="{93C65060-36F1-4725-9FF8-0F2DE22BDC65}" type="parTrans" cxnId="{497D907E-1945-416A-9EC9-A562D0E9C6E9}">
      <dgm:prSet/>
      <dgm:spPr/>
    </dgm:pt>
    <dgm:pt modelId="{2BE77E51-6812-437E-9AB8-C3FC84B34B69}" type="sibTrans" cxnId="{497D907E-1945-416A-9EC9-A562D0E9C6E9}">
      <dgm:prSet/>
      <dgm:spPr/>
    </dgm:pt>
    <dgm:pt modelId="{F181D5BD-F4C1-4E17-9903-95E4340BE154}">
      <dgm:prSet phldr="0"/>
      <dgm:spPr/>
      <dgm:t>
        <a:bodyPr/>
        <a:lstStyle/>
        <a:p>
          <a:r>
            <a:rPr lang="en-US" dirty="0">
              <a:latin typeface="Calibri Light" panose="020F0302020204030204"/>
            </a:rPr>
            <a:t>Outcome</a:t>
          </a:r>
          <a:endParaRPr lang="en-US" dirty="0"/>
        </a:p>
      </dgm:t>
    </dgm:pt>
    <dgm:pt modelId="{2646BD1A-4599-41C6-B351-D4174C59D392}" type="parTrans" cxnId="{DA057761-2086-48C5-9CA6-D7C1EAAF9546}">
      <dgm:prSet/>
      <dgm:spPr/>
    </dgm:pt>
    <dgm:pt modelId="{117406C7-BB3B-4628-B33B-73CC3344AF24}" type="sibTrans" cxnId="{DA057761-2086-48C5-9CA6-D7C1EAAF9546}">
      <dgm:prSet/>
      <dgm:spPr/>
    </dgm:pt>
    <dgm:pt modelId="{06BC60B3-5A5D-4638-B25C-76B885A15C8F}">
      <dgm:prSet phldr="0"/>
      <dgm:spPr/>
      <dgm:t>
        <a:bodyPr/>
        <a:lstStyle/>
        <a:p>
          <a:pPr rtl="0"/>
          <a:r>
            <a:rPr lang="en-US" dirty="0">
              <a:latin typeface="Calibri Light" panose="020F0302020204030204"/>
            </a:rPr>
            <a:t>Flights</a:t>
          </a:r>
          <a:endParaRPr lang="en-US" dirty="0"/>
        </a:p>
      </dgm:t>
    </dgm:pt>
    <dgm:pt modelId="{EFE0CECB-439A-49AD-A2B1-FD17674DD879}" type="parTrans" cxnId="{3674AEC2-A3DE-4857-AC5E-3B6F95F83CA9}">
      <dgm:prSet/>
      <dgm:spPr/>
    </dgm:pt>
    <dgm:pt modelId="{F7836010-45C3-407D-B11E-696E6C42D95E}" type="sibTrans" cxnId="{3674AEC2-A3DE-4857-AC5E-3B6F95F83CA9}">
      <dgm:prSet/>
      <dgm:spPr/>
    </dgm:pt>
    <dgm:pt modelId="{CCC5DC05-799A-474E-806E-097099B94BBD}">
      <dgm:prSet phldr="0"/>
      <dgm:spPr/>
      <dgm:t>
        <a:bodyPr/>
        <a:lstStyle/>
        <a:p>
          <a:pPr rtl="0"/>
          <a:r>
            <a:rPr lang="en-US" dirty="0">
              <a:latin typeface="Calibri Light" panose="020F0302020204030204"/>
            </a:rPr>
            <a:t>Landing Pad</a:t>
          </a:r>
          <a:endParaRPr lang="en-US" dirty="0"/>
        </a:p>
      </dgm:t>
    </dgm:pt>
    <dgm:pt modelId="{F540D643-CAD5-4A49-AD28-0E1D1A0C6236}" type="parTrans" cxnId="{3CC0BBBC-7DB7-415E-8AA0-E8E5F5A88233}">
      <dgm:prSet/>
      <dgm:spPr/>
    </dgm:pt>
    <dgm:pt modelId="{0B3A0B70-314F-4D36-AA59-A344AE8786A5}" type="sibTrans" cxnId="{3CC0BBBC-7DB7-415E-8AA0-E8E5F5A88233}">
      <dgm:prSet/>
      <dgm:spPr/>
    </dgm:pt>
    <dgm:pt modelId="{04B9DE1E-7A88-4653-822B-96FB149A42C8}">
      <dgm:prSet phldr="0"/>
      <dgm:spPr/>
      <dgm:t>
        <a:bodyPr/>
        <a:lstStyle/>
        <a:p>
          <a:r>
            <a:rPr lang="en-US" dirty="0">
              <a:latin typeface="Calibri Light" panose="020F0302020204030204"/>
            </a:rPr>
            <a:t>Gridfins</a:t>
          </a:r>
          <a:endParaRPr lang="en-US" dirty="0"/>
        </a:p>
      </dgm:t>
    </dgm:pt>
    <dgm:pt modelId="{FC86CC55-C72E-4323-9966-509134117289}" type="parTrans" cxnId="{CD5D9C57-3C0F-46C2-9754-06F7032473FD}">
      <dgm:prSet/>
      <dgm:spPr/>
    </dgm:pt>
    <dgm:pt modelId="{A4EC0802-3A69-450A-9B0B-6FAE9E4AEB6C}" type="sibTrans" cxnId="{CD5D9C57-3C0F-46C2-9754-06F7032473FD}">
      <dgm:prSet/>
      <dgm:spPr/>
    </dgm:pt>
    <dgm:pt modelId="{2A67D020-709A-4C97-A287-865CBDF438CE}">
      <dgm:prSet phldr="0"/>
      <dgm:spPr/>
      <dgm:t>
        <a:bodyPr/>
        <a:lstStyle/>
        <a:p>
          <a:r>
            <a:rPr lang="en-US" dirty="0">
              <a:latin typeface="Calibri Light" panose="020F0302020204030204"/>
            </a:rPr>
            <a:t>Flight Number</a:t>
          </a:r>
          <a:endParaRPr lang="en-US" dirty="0"/>
        </a:p>
      </dgm:t>
    </dgm:pt>
    <dgm:pt modelId="{3168BDA6-5BD8-4554-99D2-7267F52B108B}" type="parTrans" cxnId="{C245FF96-FE59-4C03-9E4F-7D52654619D8}">
      <dgm:prSet/>
      <dgm:spPr/>
    </dgm:pt>
    <dgm:pt modelId="{66B4286B-ECDC-468B-9225-BCA6150795C7}" type="sibTrans" cxnId="{C245FF96-FE59-4C03-9E4F-7D52654619D8}">
      <dgm:prSet/>
      <dgm:spPr/>
    </dgm:pt>
    <dgm:pt modelId="{19C5237D-3063-42B2-A5D1-3F13E2D7D136}">
      <dgm:prSet phldr="0"/>
      <dgm:spPr/>
      <dgm:t>
        <a:bodyPr/>
        <a:lstStyle/>
        <a:p>
          <a:pPr rtl="0"/>
          <a:r>
            <a:rPr lang="en-US" dirty="0">
              <a:latin typeface="Calibri Light" panose="020F0302020204030204"/>
            </a:rPr>
            <a:t>Date</a:t>
          </a:r>
          <a:endParaRPr lang="en-US" dirty="0"/>
        </a:p>
      </dgm:t>
    </dgm:pt>
    <dgm:pt modelId="{37C04C1E-9D4E-45AC-8959-EC2E1AD3ACBA}" type="parTrans" cxnId="{EAC370F7-26AD-42BB-8B85-4A58FA8C3B1F}">
      <dgm:prSet/>
      <dgm:spPr/>
    </dgm:pt>
    <dgm:pt modelId="{D80526B5-5503-444E-9C95-C09F3EBE30D3}" type="sibTrans" cxnId="{EAC370F7-26AD-42BB-8B85-4A58FA8C3B1F}">
      <dgm:prSet/>
      <dgm:spPr/>
    </dgm:pt>
    <dgm:pt modelId="{001EE5BC-4A2D-4E0A-B42A-3B6F70573C4E}">
      <dgm:prSet phldr="0"/>
      <dgm:spPr/>
      <dgm:t>
        <a:bodyPr/>
        <a:lstStyle/>
        <a:p>
          <a:r>
            <a:rPr lang="en-US" dirty="0">
              <a:latin typeface="Calibri Light" panose="020F0302020204030204"/>
            </a:rPr>
            <a:t>Serial</a:t>
          </a:r>
          <a:endParaRPr lang="en-US" dirty="0"/>
        </a:p>
      </dgm:t>
    </dgm:pt>
    <dgm:pt modelId="{05AE4F4C-0C0D-44E2-BBCF-D2731C916C37}" type="parTrans" cxnId="{ADDDE068-0C7A-48EE-BAC4-AC3C216547EA}">
      <dgm:prSet/>
      <dgm:spPr/>
    </dgm:pt>
    <dgm:pt modelId="{2C9B377F-C89F-4BDD-870F-FA888CA72D7E}" type="sibTrans" cxnId="{ADDDE068-0C7A-48EE-BAC4-AC3C216547EA}">
      <dgm:prSet/>
      <dgm:spPr/>
    </dgm:pt>
    <dgm:pt modelId="{27AB96F5-A647-4CAA-B34A-AAE210F9BC70}">
      <dgm:prSet phldr="0"/>
      <dgm:spPr/>
      <dgm:t>
        <a:bodyPr/>
        <a:lstStyle/>
        <a:p>
          <a:pPr rtl="0"/>
          <a:r>
            <a:rPr lang="en-US" dirty="0">
              <a:latin typeface="Calibri Light" panose="020F0302020204030204"/>
            </a:rPr>
            <a:t>Reused Count</a:t>
          </a:r>
          <a:endParaRPr lang="en-US" dirty="0"/>
        </a:p>
      </dgm:t>
    </dgm:pt>
    <dgm:pt modelId="{DE957E7B-2E3E-4689-B0DD-B5D0E9C7DD78}" type="parTrans" cxnId="{FC2132EF-F128-4667-85BF-952D2A93A763}">
      <dgm:prSet/>
      <dgm:spPr/>
    </dgm:pt>
    <dgm:pt modelId="{CA4D9EF9-BCF4-4A50-B4EA-31E2A3DE9526}" type="sibTrans" cxnId="{FC2132EF-F128-4667-85BF-952D2A93A763}">
      <dgm:prSet/>
      <dgm:spPr/>
    </dgm:pt>
    <dgm:pt modelId="{8645FF0D-4CAE-4508-8616-47AAADFCFDD0}">
      <dgm:prSet phldr="0"/>
      <dgm:spPr/>
      <dgm:t>
        <a:bodyPr/>
        <a:lstStyle/>
        <a:p>
          <a:pPr rtl="0"/>
          <a:r>
            <a:rPr lang="en-US" dirty="0">
              <a:latin typeface="Calibri Light" panose="020F0302020204030204"/>
            </a:rPr>
            <a:t>Reused</a:t>
          </a:r>
          <a:endParaRPr lang="en-US" dirty="0"/>
        </a:p>
      </dgm:t>
    </dgm:pt>
    <dgm:pt modelId="{55CC53D6-768F-4293-A00C-3FA7218A5200}" type="parTrans" cxnId="{EB720A01-DECC-49D6-A5AA-DF2077B68886}">
      <dgm:prSet/>
      <dgm:spPr/>
    </dgm:pt>
    <dgm:pt modelId="{FB00BDC1-5AB1-4580-944C-7FE0029566E7}" type="sibTrans" cxnId="{EB720A01-DECC-49D6-A5AA-DF2077B68886}">
      <dgm:prSet/>
      <dgm:spPr/>
    </dgm:pt>
    <dgm:pt modelId="{02DE16E6-47EF-4CD6-9E43-6701C4944F8C}">
      <dgm:prSet phldr="0"/>
      <dgm:spPr/>
      <dgm:t>
        <a:bodyPr/>
        <a:lstStyle/>
        <a:p>
          <a:r>
            <a:rPr lang="en-US" dirty="0">
              <a:latin typeface="Calibri Light" panose="020F0302020204030204"/>
            </a:rPr>
            <a:t>Block</a:t>
          </a:r>
          <a:endParaRPr lang="en-US" dirty="0"/>
        </a:p>
      </dgm:t>
    </dgm:pt>
    <dgm:pt modelId="{E892029F-409D-4508-B8DD-8F2348E32DC7}" type="parTrans" cxnId="{B73FA9D7-3126-4799-AC88-1AE07B7A3603}">
      <dgm:prSet/>
      <dgm:spPr/>
    </dgm:pt>
    <dgm:pt modelId="{028E1084-1AA5-43DC-9290-19884C2313F3}" type="sibTrans" cxnId="{B73FA9D7-3126-4799-AC88-1AE07B7A3603}">
      <dgm:prSet/>
      <dgm:spPr/>
    </dgm:pt>
    <dgm:pt modelId="{507404BA-D6A1-4D9D-8D63-6C188FC5CC98}" type="pres">
      <dgm:prSet presAssocID="{B9C6B2D2-4474-45C2-9BA5-ABCDD63B8647}" presName="hierChild1" presStyleCnt="0">
        <dgm:presLayoutVars>
          <dgm:chPref val="1"/>
          <dgm:dir/>
          <dgm:animOne val="branch"/>
          <dgm:animLvl val="lvl"/>
          <dgm:resizeHandles/>
        </dgm:presLayoutVars>
      </dgm:prSet>
      <dgm:spPr/>
    </dgm:pt>
    <dgm:pt modelId="{E6B4BE96-622C-455D-A3F9-17707921C281}" type="pres">
      <dgm:prSet presAssocID="{345B795A-36FE-428B-A95B-DEAA769572B7}" presName="hierRoot1" presStyleCnt="0"/>
      <dgm:spPr/>
    </dgm:pt>
    <dgm:pt modelId="{70C8EB3E-7EFD-4024-8556-B55B04094C7A}" type="pres">
      <dgm:prSet presAssocID="{345B795A-36FE-428B-A95B-DEAA769572B7}" presName="composite" presStyleCnt="0"/>
      <dgm:spPr/>
    </dgm:pt>
    <dgm:pt modelId="{98CE119A-78E9-4911-912F-36769CD34E4A}" type="pres">
      <dgm:prSet presAssocID="{345B795A-36FE-428B-A95B-DEAA769572B7}" presName="background" presStyleLbl="node0" presStyleIdx="0" presStyleCnt="1"/>
      <dgm:spPr/>
    </dgm:pt>
    <dgm:pt modelId="{50A78F57-D633-41FC-8512-C041FA494071}" type="pres">
      <dgm:prSet presAssocID="{345B795A-36FE-428B-A95B-DEAA769572B7}" presName="text" presStyleLbl="fgAcc0" presStyleIdx="0" presStyleCnt="1">
        <dgm:presLayoutVars>
          <dgm:chPref val="3"/>
        </dgm:presLayoutVars>
      </dgm:prSet>
      <dgm:spPr/>
    </dgm:pt>
    <dgm:pt modelId="{ABD928C8-8BB0-4977-94B6-2D2A8F53583F}" type="pres">
      <dgm:prSet presAssocID="{345B795A-36FE-428B-A95B-DEAA769572B7}" presName="hierChild2" presStyleCnt="0"/>
      <dgm:spPr/>
    </dgm:pt>
    <dgm:pt modelId="{F59811BB-ECA7-4597-8A54-6877B500B356}" type="pres">
      <dgm:prSet presAssocID="{37C04C1E-9D4E-45AC-8959-EC2E1AD3ACBA}" presName="Name10" presStyleLbl="parChTrans1D2" presStyleIdx="0" presStyleCnt="2"/>
      <dgm:spPr/>
    </dgm:pt>
    <dgm:pt modelId="{A0BC1F1B-4743-4BAC-A1BB-A5EC19222E85}" type="pres">
      <dgm:prSet presAssocID="{19C5237D-3063-42B2-A5D1-3F13E2D7D136}" presName="hierRoot2" presStyleCnt="0"/>
      <dgm:spPr/>
    </dgm:pt>
    <dgm:pt modelId="{E4BE21F1-738E-449D-B7F2-310D705FA376}" type="pres">
      <dgm:prSet presAssocID="{19C5237D-3063-42B2-A5D1-3F13E2D7D136}" presName="composite2" presStyleCnt="0"/>
      <dgm:spPr/>
    </dgm:pt>
    <dgm:pt modelId="{CC84E486-911D-401E-B07A-95069497D916}" type="pres">
      <dgm:prSet presAssocID="{19C5237D-3063-42B2-A5D1-3F13E2D7D136}" presName="background2" presStyleLbl="node2" presStyleIdx="0" presStyleCnt="2"/>
      <dgm:spPr/>
    </dgm:pt>
    <dgm:pt modelId="{BF4B32F7-D0A2-49F1-86BF-3F26AE7ABDC2}" type="pres">
      <dgm:prSet presAssocID="{19C5237D-3063-42B2-A5D1-3F13E2D7D136}" presName="text2" presStyleLbl="fgAcc2" presStyleIdx="0" presStyleCnt="2">
        <dgm:presLayoutVars>
          <dgm:chPref val="3"/>
        </dgm:presLayoutVars>
      </dgm:prSet>
      <dgm:spPr/>
    </dgm:pt>
    <dgm:pt modelId="{52734FA9-7F4A-4F9A-9E0C-722C1BB4EC24}" type="pres">
      <dgm:prSet presAssocID="{19C5237D-3063-42B2-A5D1-3F13E2D7D136}" presName="hierChild3" presStyleCnt="0"/>
      <dgm:spPr/>
    </dgm:pt>
    <dgm:pt modelId="{8A01CE46-CF36-4EAD-B032-265C2CD72677}" type="pres">
      <dgm:prSet presAssocID="{3168BDA6-5BD8-4554-99D2-7267F52B108B}" presName="Name10" presStyleLbl="parChTrans1D2" presStyleIdx="1" presStyleCnt="2"/>
      <dgm:spPr/>
    </dgm:pt>
    <dgm:pt modelId="{09B44310-7348-4FA8-94F4-5D25C70905B0}" type="pres">
      <dgm:prSet presAssocID="{2A67D020-709A-4C97-A287-865CBDF438CE}" presName="hierRoot2" presStyleCnt="0"/>
      <dgm:spPr/>
    </dgm:pt>
    <dgm:pt modelId="{B89C74CA-9775-494E-904D-072D111DFDA6}" type="pres">
      <dgm:prSet presAssocID="{2A67D020-709A-4C97-A287-865CBDF438CE}" presName="composite2" presStyleCnt="0"/>
      <dgm:spPr/>
    </dgm:pt>
    <dgm:pt modelId="{4D37E3C1-78A3-4EE8-9BF2-5E3F37ACD9F0}" type="pres">
      <dgm:prSet presAssocID="{2A67D020-709A-4C97-A287-865CBDF438CE}" presName="background2" presStyleLbl="node2" presStyleIdx="1" presStyleCnt="2"/>
      <dgm:spPr/>
    </dgm:pt>
    <dgm:pt modelId="{D7CD31EE-6838-47B9-88BA-B3EC952E197B}" type="pres">
      <dgm:prSet presAssocID="{2A67D020-709A-4C97-A287-865CBDF438CE}" presName="text2" presStyleLbl="fgAcc2" presStyleIdx="1" presStyleCnt="2">
        <dgm:presLayoutVars>
          <dgm:chPref val="3"/>
        </dgm:presLayoutVars>
      </dgm:prSet>
      <dgm:spPr/>
    </dgm:pt>
    <dgm:pt modelId="{B902B223-ED7C-4031-B4B9-9660840956F5}" type="pres">
      <dgm:prSet presAssocID="{2A67D020-709A-4C97-A287-865CBDF438CE}" presName="hierChild3" presStyleCnt="0"/>
      <dgm:spPr/>
    </dgm:pt>
    <dgm:pt modelId="{8C4144E1-5F57-430F-9DA6-18346990B156}" type="pres">
      <dgm:prSet presAssocID="{C8A45F58-0A34-4827-B947-2311B41973CF}" presName="Name17" presStyleLbl="parChTrans1D3" presStyleIdx="0" presStyleCnt="4"/>
      <dgm:spPr/>
    </dgm:pt>
    <dgm:pt modelId="{2BF177D3-7CC9-45DF-8C4A-0B44E4BC74CE}" type="pres">
      <dgm:prSet presAssocID="{49F00814-A13B-4ABC-A85D-4424671F6B53}" presName="hierRoot3" presStyleCnt="0"/>
      <dgm:spPr/>
    </dgm:pt>
    <dgm:pt modelId="{27D284C2-561B-493B-864D-48ACFB9170AF}" type="pres">
      <dgm:prSet presAssocID="{49F00814-A13B-4ABC-A85D-4424671F6B53}" presName="composite3" presStyleCnt="0"/>
      <dgm:spPr/>
    </dgm:pt>
    <dgm:pt modelId="{8FB4175D-CAD8-416C-8056-16CBEDEB1496}" type="pres">
      <dgm:prSet presAssocID="{49F00814-A13B-4ABC-A85D-4424671F6B53}" presName="background3" presStyleLbl="node3" presStyleIdx="0" presStyleCnt="4"/>
      <dgm:spPr/>
    </dgm:pt>
    <dgm:pt modelId="{E69A0157-C788-4898-86CD-77293ED972AA}" type="pres">
      <dgm:prSet presAssocID="{49F00814-A13B-4ABC-A85D-4424671F6B53}" presName="text3" presStyleLbl="fgAcc3" presStyleIdx="0" presStyleCnt="4">
        <dgm:presLayoutVars>
          <dgm:chPref val="3"/>
        </dgm:presLayoutVars>
      </dgm:prSet>
      <dgm:spPr/>
    </dgm:pt>
    <dgm:pt modelId="{D14A0F61-F630-46E6-B32E-1066C7DAFA1B}" type="pres">
      <dgm:prSet presAssocID="{49F00814-A13B-4ABC-A85D-4424671F6B53}" presName="hierChild4" presStyleCnt="0"/>
      <dgm:spPr/>
    </dgm:pt>
    <dgm:pt modelId="{00458A14-2F67-46F4-BA02-FD700479684E}" type="pres">
      <dgm:prSet presAssocID="{1254E2DC-258F-4E88-B52A-70324574D0F6}" presName="Name23" presStyleLbl="parChTrans1D4" presStyleIdx="0" presStyleCnt="14"/>
      <dgm:spPr/>
    </dgm:pt>
    <dgm:pt modelId="{4D7151B7-AEA3-4EC8-B53F-D0C2FD832385}" type="pres">
      <dgm:prSet presAssocID="{3CB27FAF-0CA7-490D-BB39-C4F0FD480EEC}" presName="hierRoot4" presStyleCnt="0"/>
      <dgm:spPr/>
    </dgm:pt>
    <dgm:pt modelId="{3C595FE8-2352-40CC-8D50-C39A60D0CCC0}" type="pres">
      <dgm:prSet presAssocID="{3CB27FAF-0CA7-490D-BB39-C4F0FD480EEC}" presName="composite4" presStyleCnt="0"/>
      <dgm:spPr/>
    </dgm:pt>
    <dgm:pt modelId="{740723EE-8222-4165-85D3-7440AEB2B8E2}" type="pres">
      <dgm:prSet presAssocID="{3CB27FAF-0CA7-490D-BB39-C4F0FD480EEC}" presName="background4" presStyleLbl="node4" presStyleIdx="0" presStyleCnt="14"/>
      <dgm:spPr/>
    </dgm:pt>
    <dgm:pt modelId="{7972E8CF-3C32-45EB-876C-344BC73E69D0}" type="pres">
      <dgm:prSet presAssocID="{3CB27FAF-0CA7-490D-BB39-C4F0FD480EEC}" presName="text4" presStyleLbl="fgAcc4" presStyleIdx="0" presStyleCnt="14">
        <dgm:presLayoutVars>
          <dgm:chPref val="3"/>
        </dgm:presLayoutVars>
      </dgm:prSet>
      <dgm:spPr/>
    </dgm:pt>
    <dgm:pt modelId="{BE125CE2-A24D-48F3-9E06-5E8FB6BC78A9}" type="pres">
      <dgm:prSet presAssocID="{3CB27FAF-0CA7-490D-BB39-C4F0FD480EEC}" presName="hierChild5" presStyleCnt="0"/>
      <dgm:spPr/>
    </dgm:pt>
    <dgm:pt modelId="{35333E80-D869-45D4-80F9-E168E2C0EBA6}" type="pres">
      <dgm:prSet presAssocID="{6E873FDD-0E51-4835-8E8B-22F97B33306D}" presName="Name17" presStyleLbl="parChTrans1D3" presStyleIdx="1" presStyleCnt="4"/>
      <dgm:spPr/>
    </dgm:pt>
    <dgm:pt modelId="{731DE693-1697-4EF7-B0D1-6826FB002E4B}" type="pres">
      <dgm:prSet presAssocID="{E9E60B9A-B18A-4947-88B9-8E9CFC5E92C9}" presName="hierRoot3" presStyleCnt="0"/>
      <dgm:spPr/>
    </dgm:pt>
    <dgm:pt modelId="{02EBBBCA-1228-45E3-9C09-A52DE9B0E63A}" type="pres">
      <dgm:prSet presAssocID="{E9E60B9A-B18A-4947-88B9-8E9CFC5E92C9}" presName="composite3" presStyleCnt="0"/>
      <dgm:spPr/>
    </dgm:pt>
    <dgm:pt modelId="{8CE25A77-5D30-4EDC-B6DB-2BDD48E10D7C}" type="pres">
      <dgm:prSet presAssocID="{E9E60B9A-B18A-4947-88B9-8E9CFC5E92C9}" presName="background3" presStyleLbl="node3" presStyleIdx="1" presStyleCnt="4"/>
      <dgm:spPr/>
    </dgm:pt>
    <dgm:pt modelId="{87D9AD9B-BD40-466D-88A8-A3D04D3A4F3E}" type="pres">
      <dgm:prSet presAssocID="{E9E60B9A-B18A-4947-88B9-8E9CFC5E92C9}" presName="text3" presStyleLbl="fgAcc3" presStyleIdx="1" presStyleCnt="4">
        <dgm:presLayoutVars>
          <dgm:chPref val="3"/>
        </dgm:presLayoutVars>
      </dgm:prSet>
      <dgm:spPr/>
    </dgm:pt>
    <dgm:pt modelId="{3D9CBAFC-D433-4CFB-9FC6-E1100AF61816}" type="pres">
      <dgm:prSet presAssocID="{E9E60B9A-B18A-4947-88B9-8E9CFC5E92C9}" presName="hierChild4" presStyleCnt="0"/>
      <dgm:spPr/>
    </dgm:pt>
    <dgm:pt modelId="{B2C0869D-B4C7-4380-92BD-07414E7CDA2C}" type="pres">
      <dgm:prSet presAssocID="{9CCEBC43-EEFE-46D1-80D5-41D27E8E10AC}" presName="Name23" presStyleLbl="parChTrans1D4" presStyleIdx="1" presStyleCnt="14"/>
      <dgm:spPr/>
    </dgm:pt>
    <dgm:pt modelId="{D2D56EE1-E184-4945-86E0-197ADBD64D9F}" type="pres">
      <dgm:prSet presAssocID="{5185441F-6418-49BD-A694-4178E401C1C3}" presName="hierRoot4" presStyleCnt="0"/>
      <dgm:spPr/>
    </dgm:pt>
    <dgm:pt modelId="{430FF2B8-351F-4ECB-B2C3-6B2539638513}" type="pres">
      <dgm:prSet presAssocID="{5185441F-6418-49BD-A694-4178E401C1C3}" presName="composite4" presStyleCnt="0"/>
      <dgm:spPr/>
    </dgm:pt>
    <dgm:pt modelId="{9CD22E1D-C071-4154-8432-9948E6382658}" type="pres">
      <dgm:prSet presAssocID="{5185441F-6418-49BD-A694-4178E401C1C3}" presName="background4" presStyleLbl="node4" presStyleIdx="1" presStyleCnt="14"/>
      <dgm:spPr/>
    </dgm:pt>
    <dgm:pt modelId="{C9455CFF-270E-4DB2-AE94-86ED457C36A3}" type="pres">
      <dgm:prSet presAssocID="{5185441F-6418-49BD-A694-4178E401C1C3}" presName="text4" presStyleLbl="fgAcc4" presStyleIdx="1" presStyleCnt="14">
        <dgm:presLayoutVars>
          <dgm:chPref val="3"/>
        </dgm:presLayoutVars>
      </dgm:prSet>
      <dgm:spPr/>
    </dgm:pt>
    <dgm:pt modelId="{73C0E33C-9725-4759-8D01-3A02AAA471E1}" type="pres">
      <dgm:prSet presAssocID="{5185441F-6418-49BD-A694-4178E401C1C3}" presName="hierChild5" presStyleCnt="0"/>
      <dgm:spPr/>
    </dgm:pt>
    <dgm:pt modelId="{68383DC3-29A1-4B13-AD84-736E71D3CEA4}" type="pres">
      <dgm:prSet presAssocID="{F77D7590-DA44-4BEE-99D5-93EB10AC85FD}" presName="Name23" presStyleLbl="parChTrans1D4" presStyleIdx="2" presStyleCnt="14"/>
      <dgm:spPr/>
    </dgm:pt>
    <dgm:pt modelId="{2CF864AF-1A95-4E57-ADE0-4695E10ABB73}" type="pres">
      <dgm:prSet presAssocID="{3FE02E1D-DBAD-4481-81FE-7C05DF22A6BA}" presName="hierRoot4" presStyleCnt="0"/>
      <dgm:spPr/>
    </dgm:pt>
    <dgm:pt modelId="{6566A9FC-FFBF-46D9-BDAC-2BEFD0354C89}" type="pres">
      <dgm:prSet presAssocID="{3FE02E1D-DBAD-4481-81FE-7C05DF22A6BA}" presName="composite4" presStyleCnt="0"/>
      <dgm:spPr/>
    </dgm:pt>
    <dgm:pt modelId="{2D52E799-512A-402F-BD16-C40E591D19A3}" type="pres">
      <dgm:prSet presAssocID="{3FE02E1D-DBAD-4481-81FE-7C05DF22A6BA}" presName="background4" presStyleLbl="node4" presStyleIdx="2" presStyleCnt="14"/>
      <dgm:spPr/>
    </dgm:pt>
    <dgm:pt modelId="{AAAD2C5A-FBAD-4F5A-B0DF-38BC668B1A68}" type="pres">
      <dgm:prSet presAssocID="{3FE02E1D-DBAD-4481-81FE-7C05DF22A6BA}" presName="text4" presStyleLbl="fgAcc4" presStyleIdx="2" presStyleCnt="14">
        <dgm:presLayoutVars>
          <dgm:chPref val="3"/>
        </dgm:presLayoutVars>
      </dgm:prSet>
      <dgm:spPr/>
    </dgm:pt>
    <dgm:pt modelId="{2DF8937D-5736-4F91-AEA0-EAA7644E6602}" type="pres">
      <dgm:prSet presAssocID="{3FE02E1D-DBAD-4481-81FE-7C05DF22A6BA}" presName="hierChild5" presStyleCnt="0"/>
      <dgm:spPr/>
    </dgm:pt>
    <dgm:pt modelId="{2A721794-2849-47BA-AA69-37D24B7A9A34}" type="pres">
      <dgm:prSet presAssocID="{03590EAB-B04C-4C3F-B30F-88B9D8A366F0}" presName="Name17" presStyleLbl="parChTrans1D3" presStyleIdx="2" presStyleCnt="4"/>
      <dgm:spPr/>
    </dgm:pt>
    <dgm:pt modelId="{0AD4FD91-039C-417E-A1BE-A9AC7BDF9794}" type="pres">
      <dgm:prSet presAssocID="{3FF8F207-DECF-43F2-847C-6A926B097BCA}" presName="hierRoot3" presStyleCnt="0"/>
      <dgm:spPr/>
    </dgm:pt>
    <dgm:pt modelId="{137E2129-F52F-4447-9DE0-0711BF018452}" type="pres">
      <dgm:prSet presAssocID="{3FF8F207-DECF-43F2-847C-6A926B097BCA}" presName="composite3" presStyleCnt="0"/>
      <dgm:spPr/>
    </dgm:pt>
    <dgm:pt modelId="{80581098-820C-45BE-9205-E157712A6F66}" type="pres">
      <dgm:prSet presAssocID="{3FF8F207-DECF-43F2-847C-6A926B097BCA}" presName="background3" presStyleLbl="node3" presStyleIdx="2" presStyleCnt="4"/>
      <dgm:spPr/>
    </dgm:pt>
    <dgm:pt modelId="{C587CE48-1600-44C4-9C66-5B043AC4B4D9}" type="pres">
      <dgm:prSet presAssocID="{3FF8F207-DECF-43F2-847C-6A926B097BCA}" presName="text3" presStyleLbl="fgAcc3" presStyleIdx="2" presStyleCnt="4">
        <dgm:presLayoutVars>
          <dgm:chPref val="3"/>
        </dgm:presLayoutVars>
      </dgm:prSet>
      <dgm:spPr/>
    </dgm:pt>
    <dgm:pt modelId="{EFE9AB2D-01E0-42F7-B9BF-EC6F25E1BD4A}" type="pres">
      <dgm:prSet presAssocID="{3FF8F207-DECF-43F2-847C-6A926B097BCA}" presName="hierChild4" presStyleCnt="0"/>
      <dgm:spPr/>
    </dgm:pt>
    <dgm:pt modelId="{6FD62042-3466-473B-880A-5D9B13EE46D0}" type="pres">
      <dgm:prSet presAssocID="{999FDD9B-F7F3-4DC0-A66C-36BE5A95AB02}" presName="Name23" presStyleLbl="parChTrans1D4" presStyleIdx="3" presStyleCnt="14"/>
      <dgm:spPr/>
    </dgm:pt>
    <dgm:pt modelId="{D97A6D44-EDF5-455E-860E-6ED35C1F7295}" type="pres">
      <dgm:prSet presAssocID="{5FAB1D1D-FBF3-49C9-A13A-BB43A3DED728}" presName="hierRoot4" presStyleCnt="0"/>
      <dgm:spPr/>
    </dgm:pt>
    <dgm:pt modelId="{1790F488-7316-4C2F-8370-30B0A047866D}" type="pres">
      <dgm:prSet presAssocID="{5FAB1D1D-FBF3-49C9-A13A-BB43A3DED728}" presName="composite4" presStyleCnt="0"/>
      <dgm:spPr/>
    </dgm:pt>
    <dgm:pt modelId="{C0F47DE7-A3F8-4792-B679-8C1152D95388}" type="pres">
      <dgm:prSet presAssocID="{5FAB1D1D-FBF3-49C9-A13A-BB43A3DED728}" presName="background4" presStyleLbl="node4" presStyleIdx="3" presStyleCnt="14"/>
      <dgm:spPr/>
    </dgm:pt>
    <dgm:pt modelId="{39E177B0-1984-463D-A4CC-9E773616CB12}" type="pres">
      <dgm:prSet presAssocID="{5FAB1D1D-FBF3-49C9-A13A-BB43A3DED728}" presName="text4" presStyleLbl="fgAcc4" presStyleIdx="3" presStyleCnt="14">
        <dgm:presLayoutVars>
          <dgm:chPref val="3"/>
        </dgm:presLayoutVars>
      </dgm:prSet>
      <dgm:spPr/>
    </dgm:pt>
    <dgm:pt modelId="{85ED0060-A3EC-4588-A4B5-A8AF24045497}" type="pres">
      <dgm:prSet presAssocID="{5FAB1D1D-FBF3-49C9-A13A-BB43A3DED728}" presName="hierChild5" presStyleCnt="0"/>
      <dgm:spPr/>
    </dgm:pt>
    <dgm:pt modelId="{C29FBFEF-5070-4E2F-B258-81E0495F4652}" type="pres">
      <dgm:prSet presAssocID="{2E822A8A-B514-457A-9472-9FB22C02DF32}" presName="Name23" presStyleLbl="parChTrans1D4" presStyleIdx="4" presStyleCnt="14"/>
      <dgm:spPr/>
    </dgm:pt>
    <dgm:pt modelId="{5B0BF3BD-122A-4D1F-99AD-D4399969DBE5}" type="pres">
      <dgm:prSet presAssocID="{244288D1-8D41-45D2-9A6A-6653B23183FF}" presName="hierRoot4" presStyleCnt="0"/>
      <dgm:spPr/>
    </dgm:pt>
    <dgm:pt modelId="{7BED1DD8-ABEF-4BAD-AE41-874B0C28DC25}" type="pres">
      <dgm:prSet presAssocID="{244288D1-8D41-45D2-9A6A-6653B23183FF}" presName="composite4" presStyleCnt="0"/>
      <dgm:spPr/>
    </dgm:pt>
    <dgm:pt modelId="{B440E208-C570-43F0-8FAB-C8522F0529CA}" type="pres">
      <dgm:prSet presAssocID="{244288D1-8D41-45D2-9A6A-6653B23183FF}" presName="background4" presStyleLbl="node4" presStyleIdx="4" presStyleCnt="14"/>
      <dgm:spPr/>
    </dgm:pt>
    <dgm:pt modelId="{177B710A-59E5-44FA-BDC2-A5621E26F14F}" type="pres">
      <dgm:prSet presAssocID="{244288D1-8D41-45D2-9A6A-6653B23183FF}" presName="text4" presStyleLbl="fgAcc4" presStyleIdx="4" presStyleCnt="14">
        <dgm:presLayoutVars>
          <dgm:chPref val="3"/>
        </dgm:presLayoutVars>
      </dgm:prSet>
      <dgm:spPr/>
    </dgm:pt>
    <dgm:pt modelId="{7B90D032-A58E-4066-AC8F-CD22CEE275B7}" type="pres">
      <dgm:prSet presAssocID="{244288D1-8D41-45D2-9A6A-6653B23183FF}" presName="hierChild5" presStyleCnt="0"/>
      <dgm:spPr/>
    </dgm:pt>
    <dgm:pt modelId="{1395A632-DD6D-41B0-A9EA-024A2CDAC25D}" type="pres">
      <dgm:prSet presAssocID="{559D73A6-AE36-4166-80E1-F8A4CA15E306}" presName="Name23" presStyleLbl="parChTrans1D4" presStyleIdx="5" presStyleCnt="14"/>
      <dgm:spPr/>
    </dgm:pt>
    <dgm:pt modelId="{305B0185-6A32-4DCB-AC79-B51D1FC4E8B5}" type="pres">
      <dgm:prSet presAssocID="{A7F6562E-A26F-4139-9CD5-6F9B3C8782B2}" presName="hierRoot4" presStyleCnt="0"/>
      <dgm:spPr/>
    </dgm:pt>
    <dgm:pt modelId="{43854991-492E-4DCD-A348-19EDA6388EC7}" type="pres">
      <dgm:prSet presAssocID="{A7F6562E-A26F-4139-9CD5-6F9B3C8782B2}" presName="composite4" presStyleCnt="0"/>
      <dgm:spPr/>
    </dgm:pt>
    <dgm:pt modelId="{8293033D-4BA0-4DAB-8DC8-FBCE6BD34D41}" type="pres">
      <dgm:prSet presAssocID="{A7F6562E-A26F-4139-9CD5-6F9B3C8782B2}" presName="background4" presStyleLbl="node4" presStyleIdx="5" presStyleCnt="14"/>
      <dgm:spPr/>
    </dgm:pt>
    <dgm:pt modelId="{0BBD17D5-7437-48F5-849C-E86BA03C6570}" type="pres">
      <dgm:prSet presAssocID="{A7F6562E-A26F-4139-9CD5-6F9B3C8782B2}" presName="text4" presStyleLbl="fgAcc4" presStyleIdx="5" presStyleCnt="14">
        <dgm:presLayoutVars>
          <dgm:chPref val="3"/>
        </dgm:presLayoutVars>
      </dgm:prSet>
      <dgm:spPr/>
    </dgm:pt>
    <dgm:pt modelId="{7D5FF1A4-791D-4C9D-B4E8-40078538A080}" type="pres">
      <dgm:prSet presAssocID="{A7F6562E-A26F-4139-9CD5-6F9B3C8782B2}" presName="hierChild5" presStyleCnt="0"/>
      <dgm:spPr/>
    </dgm:pt>
    <dgm:pt modelId="{A6CDED71-324D-43B4-B971-29383475A9D0}" type="pres">
      <dgm:prSet presAssocID="{93C65060-36F1-4725-9FF8-0F2DE22BDC65}" presName="Name17" presStyleLbl="parChTrans1D3" presStyleIdx="3" presStyleCnt="4"/>
      <dgm:spPr/>
    </dgm:pt>
    <dgm:pt modelId="{50DB9B25-5FD6-40DD-B63E-2A9C5087C153}" type="pres">
      <dgm:prSet presAssocID="{81AAAE64-CF6B-4CAD-836A-3E30B00A8EC3}" presName="hierRoot3" presStyleCnt="0"/>
      <dgm:spPr/>
    </dgm:pt>
    <dgm:pt modelId="{566098C9-2829-4F51-86E2-7FE662FFBE1F}" type="pres">
      <dgm:prSet presAssocID="{81AAAE64-CF6B-4CAD-836A-3E30B00A8EC3}" presName="composite3" presStyleCnt="0"/>
      <dgm:spPr/>
    </dgm:pt>
    <dgm:pt modelId="{AF7B5236-EBA8-475B-8BFA-FF4CC40319F7}" type="pres">
      <dgm:prSet presAssocID="{81AAAE64-CF6B-4CAD-836A-3E30B00A8EC3}" presName="background3" presStyleLbl="node3" presStyleIdx="3" presStyleCnt="4"/>
      <dgm:spPr/>
    </dgm:pt>
    <dgm:pt modelId="{0840BD8B-B5AF-468E-BDED-8D30916D3978}" type="pres">
      <dgm:prSet presAssocID="{81AAAE64-CF6B-4CAD-836A-3E30B00A8EC3}" presName="text3" presStyleLbl="fgAcc3" presStyleIdx="3" presStyleCnt="4">
        <dgm:presLayoutVars>
          <dgm:chPref val="3"/>
        </dgm:presLayoutVars>
      </dgm:prSet>
      <dgm:spPr/>
    </dgm:pt>
    <dgm:pt modelId="{D9CDA0BA-5FDA-4F9F-9623-8C6D44A7479F}" type="pres">
      <dgm:prSet presAssocID="{81AAAE64-CF6B-4CAD-836A-3E30B00A8EC3}" presName="hierChild4" presStyleCnt="0"/>
      <dgm:spPr/>
    </dgm:pt>
    <dgm:pt modelId="{B2597F21-3013-46D6-A896-CBD1D4543C71}" type="pres">
      <dgm:prSet presAssocID="{2646BD1A-4599-41C6-B351-D4174C59D392}" presName="Name23" presStyleLbl="parChTrans1D4" presStyleIdx="6" presStyleCnt="14"/>
      <dgm:spPr/>
    </dgm:pt>
    <dgm:pt modelId="{0635755C-802D-4F3B-8A10-D0BCEDA8A3E6}" type="pres">
      <dgm:prSet presAssocID="{F181D5BD-F4C1-4E17-9903-95E4340BE154}" presName="hierRoot4" presStyleCnt="0"/>
      <dgm:spPr/>
    </dgm:pt>
    <dgm:pt modelId="{33191A98-634E-4BCE-A160-70392E96A59D}" type="pres">
      <dgm:prSet presAssocID="{F181D5BD-F4C1-4E17-9903-95E4340BE154}" presName="composite4" presStyleCnt="0"/>
      <dgm:spPr/>
    </dgm:pt>
    <dgm:pt modelId="{28178460-A851-4E13-9DCC-56DD5163F2DE}" type="pres">
      <dgm:prSet presAssocID="{F181D5BD-F4C1-4E17-9903-95E4340BE154}" presName="background4" presStyleLbl="node4" presStyleIdx="6" presStyleCnt="14"/>
      <dgm:spPr/>
    </dgm:pt>
    <dgm:pt modelId="{0973E258-8718-4E76-86D6-2303744983A5}" type="pres">
      <dgm:prSet presAssocID="{F181D5BD-F4C1-4E17-9903-95E4340BE154}" presName="text4" presStyleLbl="fgAcc4" presStyleIdx="6" presStyleCnt="14">
        <dgm:presLayoutVars>
          <dgm:chPref val="3"/>
        </dgm:presLayoutVars>
      </dgm:prSet>
      <dgm:spPr/>
    </dgm:pt>
    <dgm:pt modelId="{9CEFE35E-447D-4E4E-B7CB-9BDA2294B046}" type="pres">
      <dgm:prSet presAssocID="{F181D5BD-F4C1-4E17-9903-95E4340BE154}" presName="hierChild5" presStyleCnt="0"/>
      <dgm:spPr/>
    </dgm:pt>
    <dgm:pt modelId="{5729805E-CED5-4894-AA58-0DD52BA46711}" type="pres">
      <dgm:prSet presAssocID="{F540D643-CAD5-4A49-AD28-0E1D1A0C6236}" presName="Name23" presStyleLbl="parChTrans1D4" presStyleIdx="7" presStyleCnt="14"/>
      <dgm:spPr/>
    </dgm:pt>
    <dgm:pt modelId="{76E2FD1D-AED8-41EF-95FF-36AE52A34925}" type="pres">
      <dgm:prSet presAssocID="{CCC5DC05-799A-474E-806E-097099B94BBD}" presName="hierRoot4" presStyleCnt="0"/>
      <dgm:spPr/>
    </dgm:pt>
    <dgm:pt modelId="{598340D3-F960-4099-B9D1-D359981008F6}" type="pres">
      <dgm:prSet presAssocID="{CCC5DC05-799A-474E-806E-097099B94BBD}" presName="composite4" presStyleCnt="0"/>
      <dgm:spPr/>
    </dgm:pt>
    <dgm:pt modelId="{F09CBA57-4599-4D1D-9C48-4B1A356B9B64}" type="pres">
      <dgm:prSet presAssocID="{CCC5DC05-799A-474E-806E-097099B94BBD}" presName="background4" presStyleLbl="node4" presStyleIdx="7" presStyleCnt="14"/>
      <dgm:spPr/>
    </dgm:pt>
    <dgm:pt modelId="{11A07A71-76E0-4952-95F7-BCC194CE88CE}" type="pres">
      <dgm:prSet presAssocID="{CCC5DC05-799A-474E-806E-097099B94BBD}" presName="text4" presStyleLbl="fgAcc4" presStyleIdx="7" presStyleCnt="14">
        <dgm:presLayoutVars>
          <dgm:chPref val="3"/>
        </dgm:presLayoutVars>
      </dgm:prSet>
      <dgm:spPr/>
    </dgm:pt>
    <dgm:pt modelId="{1BC2BDB0-D0D5-4D82-8465-88C53BCD9A00}" type="pres">
      <dgm:prSet presAssocID="{CCC5DC05-799A-474E-806E-097099B94BBD}" presName="hierChild5" presStyleCnt="0"/>
      <dgm:spPr/>
    </dgm:pt>
    <dgm:pt modelId="{0D7334D7-A8FD-4D70-820E-923F7E00A78A}" type="pres">
      <dgm:prSet presAssocID="{EFE0CECB-439A-49AD-A2B1-FD17674DD879}" presName="Name23" presStyleLbl="parChTrans1D4" presStyleIdx="8" presStyleCnt="14"/>
      <dgm:spPr/>
    </dgm:pt>
    <dgm:pt modelId="{4C84EBC2-A243-4516-9265-111F08832947}" type="pres">
      <dgm:prSet presAssocID="{06BC60B3-5A5D-4638-B25C-76B885A15C8F}" presName="hierRoot4" presStyleCnt="0"/>
      <dgm:spPr/>
    </dgm:pt>
    <dgm:pt modelId="{B501F11C-5F60-4B65-B8CD-F6C668293705}" type="pres">
      <dgm:prSet presAssocID="{06BC60B3-5A5D-4638-B25C-76B885A15C8F}" presName="composite4" presStyleCnt="0"/>
      <dgm:spPr/>
    </dgm:pt>
    <dgm:pt modelId="{86F7B650-2A0B-4A80-8A8E-C69AE548B898}" type="pres">
      <dgm:prSet presAssocID="{06BC60B3-5A5D-4638-B25C-76B885A15C8F}" presName="background4" presStyleLbl="node4" presStyleIdx="8" presStyleCnt="14"/>
      <dgm:spPr/>
    </dgm:pt>
    <dgm:pt modelId="{0787EB7E-F0AE-456A-A599-BD9D94BC5C09}" type="pres">
      <dgm:prSet presAssocID="{06BC60B3-5A5D-4638-B25C-76B885A15C8F}" presName="text4" presStyleLbl="fgAcc4" presStyleIdx="8" presStyleCnt="14">
        <dgm:presLayoutVars>
          <dgm:chPref val="3"/>
        </dgm:presLayoutVars>
      </dgm:prSet>
      <dgm:spPr/>
    </dgm:pt>
    <dgm:pt modelId="{8C743EE6-91AC-40FA-91DD-D4635DA16F27}" type="pres">
      <dgm:prSet presAssocID="{06BC60B3-5A5D-4638-B25C-76B885A15C8F}" presName="hierChild5" presStyleCnt="0"/>
      <dgm:spPr/>
    </dgm:pt>
    <dgm:pt modelId="{51741C60-507A-4BB1-B9A6-D1C57580E995}" type="pres">
      <dgm:prSet presAssocID="{FC86CC55-C72E-4323-9966-509134117289}" presName="Name23" presStyleLbl="parChTrans1D4" presStyleIdx="9" presStyleCnt="14"/>
      <dgm:spPr/>
    </dgm:pt>
    <dgm:pt modelId="{030FDAB6-7736-4740-B6CC-29775D7CE8B3}" type="pres">
      <dgm:prSet presAssocID="{04B9DE1E-7A88-4653-822B-96FB149A42C8}" presName="hierRoot4" presStyleCnt="0"/>
      <dgm:spPr/>
    </dgm:pt>
    <dgm:pt modelId="{7AC248D5-50C1-4D4D-95E6-E6423CFAD200}" type="pres">
      <dgm:prSet presAssocID="{04B9DE1E-7A88-4653-822B-96FB149A42C8}" presName="composite4" presStyleCnt="0"/>
      <dgm:spPr/>
    </dgm:pt>
    <dgm:pt modelId="{5975878F-6276-4D41-B55C-0E670D0AA4FA}" type="pres">
      <dgm:prSet presAssocID="{04B9DE1E-7A88-4653-822B-96FB149A42C8}" presName="background4" presStyleLbl="node4" presStyleIdx="9" presStyleCnt="14"/>
      <dgm:spPr/>
    </dgm:pt>
    <dgm:pt modelId="{C0B913A0-E269-4313-BC8E-F690CFC9F0CD}" type="pres">
      <dgm:prSet presAssocID="{04B9DE1E-7A88-4653-822B-96FB149A42C8}" presName="text4" presStyleLbl="fgAcc4" presStyleIdx="9" presStyleCnt="14">
        <dgm:presLayoutVars>
          <dgm:chPref val="3"/>
        </dgm:presLayoutVars>
      </dgm:prSet>
      <dgm:spPr/>
    </dgm:pt>
    <dgm:pt modelId="{3B92B300-934C-49CF-91BD-AC160B1C817C}" type="pres">
      <dgm:prSet presAssocID="{04B9DE1E-7A88-4653-822B-96FB149A42C8}" presName="hierChild5" presStyleCnt="0"/>
      <dgm:spPr/>
    </dgm:pt>
    <dgm:pt modelId="{CD6C490E-7079-4F7D-AB84-947E65A1DA2C}" type="pres">
      <dgm:prSet presAssocID="{DE957E7B-2E3E-4689-B0DD-B5D0E9C7DD78}" presName="Name23" presStyleLbl="parChTrans1D4" presStyleIdx="10" presStyleCnt="14"/>
      <dgm:spPr/>
    </dgm:pt>
    <dgm:pt modelId="{15D4F04F-FFC8-4F40-BD96-F4D9B6AD6AA4}" type="pres">
      <dgm:prSet presAssocID="{27AB96F5-A647-4CAA-B34A-AAE210F9BC70}" presName="hierRoot4" presStyleCnt="0"/>
      <dgm:spPr/>
    </dgm:pt>
    <dgm:pt modelId="{D8E8F1BD-223E-469F-944B-A752A3F98C65}" type="pres">
      <dgm:prSet presAssocID="{27AB96F5-A647-4CAA-B34A-AAE210F9BC70}" presName="composite4" presStyleCnt="0"/>
      <dgm:spPr/>
    </dgm:pt>
    <dgm:pt modelId="{E0F83D94-4BB5-4006-9CD5-73BB9C30A502}" type="pres">
      <dgm:prSet presAssocID="{27AB96F5-A647-4CAA-B34A-AAE210F9BC70}" presName="background4" presStyleLbl="node4" presStyleIdx="10" presStyleCnt="14"/>
      <dgm:spPr/>
    </dgm:pt>
    <dgm:pt modelId="{E13A5841-99AC-4A56-BD5C-68E63DD0297B}" type="pres">
      <dgm:prSet presAssocID="{27AB96F5-A647-4CAA-B34A-AAE210F9BC70}" presName="text4" presStyleLbl="fgAcc4" presStyleIdx="10" presStyleCnt="14">
        <dgm:presLayoutVars>
          <dgm:chPref val="3"/>
        </dgm:presLayoutVars>
      </dgm:prSet>
      <dgm:spPr/>
    </dgm:pt>
    <dgm:pt modelId="{6A82F159-2528-4F15-8212-D9617D19DD14}" type="pres">
      <dgm:prSet presAssocID="{27AB96F5-A647-4CAA-B34A-AAE210F9BC70}" presName="hierChild5" presStyleCnt="0"/>
      <dgm:spPr/>
    </dgm:pt>
    <dgm:pt modelId="{7E5A6DCB-72FE-4344-ABFB-BBD5EED75769}" type="pres">
      <dgm:prSet presAssocID="{05AE4F4C-0C0D-44E2-BBCF-D2731C916C37}" presName="Name23" presStyleLbl="parChTrans1D4" presStyleIdx="11" presStyleCnt="14"/>
      <dgm:spPr/>
    </dgm:pt>
    <dgm:pt modelId="{346A1931-F348-4EFB-9B2F-5EFF90DDD49F}" type="pres">
      <dgm:prSet presAssocID="{001EE5BC-4A2D-4E0A-B42A-3B6F70573C4E}" presName="hierRoot4" presStyleCnt="0"/>
      <dgm:spPr/>
    </dgm:pt>
    <dgm:pt modelId="{6142496C-E7E5-4ABB-8629-A0BBF31D1465}" type="pres">
      <dgm:prSet presAssocID="{001EE5BC-4A2D-4E0A-B42A-3B6F70573C4E}" presName="composite4" presStyleCnt="0"/>
      <dgm:spPr/>
    </dgm:pt>
    <dgm:pt modelId="{BAED10B3-58E1-4331-A487-D9D341A1E1D9}" type="pres">
      <dgm:prSet presAssocID="{001EE5BC-4A2D-4E0A-B42A-3B6F70573C4E}" presName="background4" presStyleLbl="node4" presStyleIdx="11" presStyleCnt="14"/>
      <dgm:spPr/>
    </dgm:pt>
    <dgm:pt modelId="{B2223D83-82A7-4B20-B22E-58BFD9877C03}" type="pres">
      <dgm:prSet presAssocID="{001EE5BC-4A2D-4E0A-B42A-3B6F70573C4E}" presName="text4" presStyleLbl="fgAcc4" presStyleIdx="11" presStyleCnt="14">
        <dgm:presLayoutVars>
          <dgm:chPref val="3"/>
        </dgm:presLayoutVars>
      </dgm:prSet>
      <dgm:spPr/>
    </dgm:pt>
    <dgm:pt modelId="{57CF52E4-9490-43A8-8C97-CF50A506E38D}" type="pres">
      <dgm:prSet presAssocID="{001EE5BC-4A2D-4E0A-B42A-3B6F70573C4E}" presName="hierChild5" presStyleCnt="0"/>
      <dgm:spPr/>
    </dgm:pt>
    <dgm:pt modelId="{7495EF53-C52C-461C-87A4-9426C24FA43F}" type="pres">
      <dgm:prSet presAssocID="{55CC53D6-768F-4293-A00C-3FA7218A5200}" presName="Name23" presStyleLbl="parChTrans1D4" presStyleIdx="12" presStyleCnt="14"/>
      <dgm:spPr/>
    </dgm:pt>
    <dgm:pt modelId="{9C041B69-BDAE-4309-BF69-890CBD325070}" type="pres">
      <dgm:prSet presAssocID="{8645FF0D-4CAE-4508-8616-47AAADFCFDD0}" presName="hierRoot4" presStyleCnt="0"/>
      <dgm:spPr/>
    </dgm:pt>
    <dgm:pt modelId="{743EFA67-854B-434D-BCF4-28898CB49148}" type="pres">
      <dgm:prSet presAssocID="{8645FF0D-4CAE-4508-8616-47AAADFCFDD0}" presName="composite4" presStyleCnt="0"/>
      <dgm:spPr/>
    </dgm:pt>
    <dgm:pt modelId="{CEF37B52-859B-4156-B82E-76A80A2D52DB}" type="pres">
      <dgm:prSet presAssocID="{8645FF0D-4CAE-4508-8616-47AAADFCFDD0}" presName="background4" presStyleLbl="node4" presStyleIdx="12" presStyleCnt="14"/>
      <dgm:spPr/>
    </dgm:pt>
    <dgm:pt modelId="{0328FF94-A97B-4D4B-8463-A61D70FA1A5C}" type="pres">
      <dgm:prSet presAssocID="{8645FF0D-4CAE-4508-8616-47AAADFCFDD0}" presName="text4" presStyleLbl="fgAcc4" presStyleIdx="12" presStyleCnt="14">
        <dgm:presLayoutVars>
          <dgm:chPref val="3"/>
        </dgm:presLayoutVars>
      </dgm:prSet>
      <dgm:spPr/>
    </dgm:pt>
    <dgm:pt modelId="{44E40F01-339E-43E7-8D41-5BA14AEAF4CD}" type="pres">
      <dgm:prSet presAssocID="{8645FF0D-4CAE-4508-8616-47AAADFCFDD0}" presName="hierChild5" presStyleCnt="0"/>
      <dgm:spPr/>
    </dgm:pt>
    <dgm:pt modelId="{287B4B11-EF1B-428B-9798-A5C26555FFBD}" type="pres">
      <dgm:prSet presAssocID="{E892029F-409D-4508-B8DD-8F2348E32DC7}" presName="Name23" presStyleLbl="parChTrans1D4" presStyleIdx="13" presStyleCnt="14"/>
      <dgm:spPr/>
    </dgm:pt>
    <dgm:pt modelId="{497177E6-EFD3-4151-8CF5-929FF45429CC}" type="pres">
      <dgm:prSet presAssocID="{02DE16E6-47EF-4CD6-9E43-6701C4944F8C}" presName="hierRoot4" presStyleCnt="0"/>
      <dgm:spPr/>
    </dgm:pt>
    <dgm:pt modelId="{4040388F-8472-470D-A605-7B01BEC653ED}" type="pres">
      <dgm:prSet presAssocID="{02DE16E6-47EF-4CD6-9E43-6701C4944F8C}" presName="composite4" presStyleCnt="0"/>
      <dgm:spPr/>
    </dgm:pt>
    <dgm:pt modelId="{51D98DC5-7342-4219-B365-F83494D214A9}" type="pres">
      <dgm:prSet presAssocID="{02DE16E6-47EF-4CD6-9E43-6701C4944F8C}" presName="background4" presStyleLbl="node4" presStyleIdx="13" presStyleCnt="14"/>
      <dgm:spPr/>
    </dgm:pt>
    <dgm:pt modelId="{C3FDF208-C293-4E49-B4FE-1226B79E349D}" type="pres">
      <dgm:prSet presAssocID="{02DE16E6-47EF-4CD6-9E43-6701C4944F8C}" presName="text4" presStyleLbl="fgAcc4" presStyleIdx="13" presStyleCnt="14">
        <dgm:presLayoutVars>
          <dgm:chPref val="3"/>
        </dgm:presLayoutVars>
      </dgm:prSet>
      <dgm:spPr/>
    </dgm:pt>
    <dgm:pt modelId="{284B400E-CC3C-4AE6-B878-9418F10C093B}" type="pres">
      <dgm:prSet presAssocID="{02DE16E6-47EF-4CD6-9E43-6701C4944F8C}" presName="hierChild5" presStyleCnt="0"/>
      <dgm:spPr/>
    </dgm:pt>
  </dgm:ptLst>
  <dgm:cxnLst>
    <dgm:cxn modelId="{3A391600-360D-4C82-A6E5-78BC30EDF955}" srcId="{3FF8F207-DECF-43F2-847C-6A926B097BCA}" destId="{A7F6562E-A26F-4139-9CD5-6F9B3C8782B2}" srcOrd="2" destOrd="0" parTransId="{559D73A6-AE36-4166-80E1-F8A4CA15E306}" sibTransId="{EF0DAA14-DA35-4987-8B1C-DEE929EB3029}"/>
    <dgm:cxn modelId="{1EB72300-8B9F-42AD-9A5A-8D59FF321681}" srcId="{2A67D020-709A-4C97-A287-865CBDF438CE}" destId="{E9E60B9A-B18A-4947-88B9-8E9CFC5E92C9}" srcOrd="1" destOrd="0" parTransId="{6E873FDD-0E51-4835-8E8B-22F97B33306D}" sibTransId="{B222676C-A710-4EB5-9392-48C29A24CC8E}"/>
    <dgm:cxn modelId="{EB720A01-DECC-49D6-A5AA-DF2077B68886}" srcId="{81AAAE64-CF6B-4CAD-836A-3E30B00A8EC3}" destId="{8645FF0D-4CAE-4508-8616-47AAADFCFDD0}" srcOrd="6" destOrd="0" parTransId="{55CC53D6-768F-4293-A00C-3FA7218A5200}" sibTransId="{FB00BDC1-5AB1-4580-944C-7FE0029566E7}"/>
    <dgm:cxn modelId="{D4900402-AC73-40B8-82B9-F9D2748B261D}" type="presOf" srcId="{02DE16E6-47EF-4CD6-9E43-6701C4944F8C}" destId="{C3FDF208-C293-4E49-B4FE-1226B79E349D}" srcOrd="0" destOrd="0" presId="urn:microsoft.com/office/officeart/2005/8/layout/hierarchy1"/>
    <dgm:cxn modelId="{79B32405-226D-4A39-92BD-07FC77CB0B79}" type="presOf" srcId="{04B9DE1E-7A88-4653-822B-96FB149A42C8}" destId="{C0B913A0-E269-4313-BC8E-F690CFC9F0CD}" srcOrd="0" destOrd="0" presId="urn:microsoft.com/office/officeart/2005/8/layout/hierarchy1"/>
    <dgm:cxn modelId="{6378C805-AC11-4104-B6BA-EAFFBF477DFA}" type="presOf" srcId="{8645FF0D-4CAE-4508-8616-47AAADFCFDD0}" destId="{0328FF94-A97B-4D4B-8463-A61D70FA1A5C}" srcOrd="0" destOrd="0" presId="urn:microsoft.com/office/officeart/2005/8/layout/hierarchy1"/>
    <dgm:cxn modelId="{89E9CC05-E932-4550-BB0E-BB484C545547}" type="presOf" srcId="{5185441F-6418-49BD-A694-4178E401C1C3}" destId="{C9455CFF-270E-4DB2-AE94-86ED457C36A3}" srcOrd="0" destOrd="0" presId="urn:microsoft.com/office/officeart/2005/8/layout/hierarchy1"/>
    <dgm:cxn modelId="{EFA25907-B87A-4217-A5E7-204E89FD1ECD}" srcId="{E9E60B9A-B18A-4947-88B9-8E9CFC5E92C9}" destId="{3FE02E1D-DBAD-4481-81FE-7C05DF22A6BA}" srcOrd="1" destOrd="0" parTransId="{F77D7590-DA44-4BEE-99D5-93EB10AC85FD}" sibTransId="{2A2CF430-93B4-48C7-B5CB-D7B9B470F84A}"/>
    <dgm:cxn modelId="{8BB7480A-9F8B-46B1-A506-60344F3D4AC4}" type="presOf" srcId="{559D73A6-AE36-4166-80E1-F8A4CA15E306}" destId="{1395A632-DD6D-41B0-A9EA-024A2CDAC25D}" srcOrd="0" destOrd="0" presId="urn:microsoft.com/office/officeart/2005/8/layout/hierarchy1"/>
    <dgm:cxn modelId="{FD70D10C-1506-4251-BE9D-68268CC09C76}" type="presOf" srcId="{2A67D020-709A-4C97-A287-865CBDF438CE}" destId="{D7CD31EE-6838-47B9-88BA-B3EC952E197B}" srcOrd="0" destOrd="0" presId="urn:microsoft.com/office/officeart/2005/8/layout/hierarchy1"/>
    <dgm:cxn modelId="{559AB013-FCEB-49AB-B492-AEE2C7952E5C}" type="presOf" srcId="{001EE5BC-4A2D-4E0A-B42A-3B6F70573C4E}" destId="{B2223D83-82A7-4B20-B22E-58BFD9877C03}" srcOrd="0" destOrd="0" presId="urn:microsoft.com/office/officeart/2005/8/layout/hierarchy1"/>
    <dgm:cxn modelId="{3B079919-DDB0-4533-9235-447A27162EB2}" srcId="{B9C6B2D2-4474-45C2-9BA5-ABCDD63B8647}" destId="{345B795A-36FE-428B-A95B-DEAA769572B7}" srcOrd="0" destOrd="0" parTransId="{22D4D1E5-B042-47EC-AA69-B206BE1AA37A}" sibTransId="{2658CD8A-AD73-4B96-B3BA-EF08184BDA77}"/>
    <dgm:cxn modelId="{26E10E1C-1A35-4F5E-9500-CC170C0994E2}" type="presOf" srcId="{93C65060-36F1-4725-9FF8-0F2DE22BDC65}" destId="{A6CDED71-324D-43B4-B971-29383475A9D0}" srcOrd="0" destOrd="0" presId="urn:microsoft.com/office/officeart/2005/8/layout/hierarchy1"/>
    <dgm:cxn modelId="{D203E522-0CF0-4BE4-ACA1-4BD8979711AB}" type="presOf" srcId="{FC86CC55-C72E-4323-9966-509134117289}" destId="{51741C60-507A-4BB1-B9A6-D1C57580E995}" srcOrd="0" destOrd="0" presId="urn:microsoft.com/office/officeart/2005/8/layout/hierarchy1"/>
    <dgm:cxn modelId="{2F4E0B23-0C6E-48A4-A076-7B0BC599EDC7}" type="presOf" srcId="{345B795A-36FE-428B-A95B-DEAA769572B7}" destId="{50A78F57-D633-41FC-8512-C041FA494071}" srcOrd="0" destOrd="0" presId="urn:microsoft.com/office/officeart/2005/8/layout/hierarchy1"/>
    <dgm:cxn modelId="{63795624-D503-4F42-B346-6B81DD4DBF17}" type="presOf" srcId="{3FF8F207-DECF-43F2-847C-6A926B097BCA}" destId="{C587CE48-1600-44C4-9C66-5B043AC4B4D9}" srcOrd="0" destOrd="0" presId="urn:microsoft.com/office/officeart/2005/8/layout/hierarchy1"/>
    <dgm:cxn modelId="{97CC3A2A-E0D9-44DC-BB95-6140785DE900}" type="presOf" srcId="{E9E60B9A-B18A-4947-88B9-8E9CFC5E92C9}" destId="{87D9AD9B-BD40-466D-88A8-A3D04D3A4F3E}" srcOrd="0" destOrd="0" presId="urn:microsoft.com/office/officeart/2005/8/layout/hierarchy1"/>
    <dgm:cxn modelId="{B3B6792B-8B4B-4737-96B6-D26D3F1FCADB}" type="presOf" srcId="{2646BD1A-4599-41C6-B351-D4174C59D392}" destId="{B2597F21-3013-46D6-A896-CBD1D4543C71}" srcOrd="0" destOrd="0" presId="urn:microsoft.com/office/officeart/2005/8/layout/hierarchy1"/>
    <dgm:cxn modelId="{D5E2FC2D-B8CE-473D-96BA-025A9913FC4F}" srcId="{3FF8F207-DECF-43F2-847C-6A926B097BCA}" destId="{244288D1-8D41-45D2-9A6A-6653B23183FF}" srcOrd="1" destOrd="0" parTransId="{2E822A8A-B514-457A-9472-9FB22C02DF32}" sibTransId="{763372B2-E119-45EC-97B1-DC45806659A5}"/>
    <dgm:cxn modelId="{8C9FBC34-34A5-4F2A-84E2-59A89E63C6E1}" srcId="{E9E60B9A-B18A-4947-88B9-8E9CFC5E92C9}" destId="{5185441F-6418-49BD-A694-4178E401C1C3}" srcOrd="0" destOrd="0" parTransId="{9CCEBC43-EEFE-46D1-80D5-41D27E8E10AC}" sibTransId="{BC21252D-E22A-4C51-AC5C-A0F5465DB8EE}"/>
    <dgm:cxn modelId="{312C0B35-BD6D-45F2-8E83-058A12E50834}" type="presOf" srcId="{06BC60B3-5A5D-4638-B25C-76B885A15C8F}" destId="{0787EB7E-F0AE-456A-A599-BD9D94BC5C09}" srcOrd="0" destOrd="0" presId="urn:microsoft.com/office/officeart/2005/8/layout/hierarchy1"/>
    <dgm:cxn modelId="{352A4A36-57D8-40EF-BFFC-6642CF902A5E}" type="presOf" srcId="{55CC53D6-768F-4293-A00C-3FA7218A5200}" destId="{7495EF53-C52C-461C-87A4-9426C24FA43F}" srcOrd="0" destOrd="0" presId="urn:microsoft.com/office/officeart/2005/8/layout/hierarchy1"/>
    <dgm:cxn modelId="{7D7FBD36-44D6-4A31-8BBC-24C37CC9416E}" srcId="{3FF8F207-DECF-43F2-847C-6A926B097BCA}" destId="{5FAB1D1D-FBF3-49C9-A13A-BB43A3DED728}" srcOrd="0" destOrd="0" parTransId="{999FDD9B-F7F3-4DC0-A66C-36BE5A95AB02}" sibTransId="{7BF2A0A3-E169-4E61-923C-F7FCFC7189B2}"/>
    <dgm:cxn modelId="{D25B5541-D18B-4216-9B78-A011F08B1132}" srcId="{49F00814-A13B-4ABC-A85D-4424671F6B53}" destId="{3CB27FAF-0CA7-490D-BB39-C4F0FD480EEC}" srcOrd="0" destOrd="0" parTransId="{1254E2DC-258F-4E88-B52A-70324574D0F6}" sibTransId="{8E204D4B-2C31-4CC6-9EB8-57D645999A26}"/>
    <dgm:cxn modelId="{DA057761-2086-48C5-9CA6-D7C1EAAF9546}" srcId="{81AAAE64-CF6B-4CAD-836A-3E30B00A8EC3}" destId="{F181D5BD-F4C1-4E17-9903-95E4340BE154}" srcOrd="0" destOrd="0" parTransId="{2646BD1A-4599-41C6-B351-D4174C59D392}" sibTransId="{117406C7-BB3B-4628-B33B-73CC3344AF24}"/>
    <dgm:cxn modelId="{C4656C43-D144-46DC-B199-61EBEA1AD78B}" type="presOf" srcId="{EFE0CECB-439A-49AD-A2B1-FD17674DD879}" destId="{0D7334D7-A8FD-4D70-820E-923F7E00A78A}" srcOrd="0" destOrd="0" presId="urn:microsoft.com/office/officeart/2005/8/layout/hierarchy1"/>
    <dgm:cxn modelId="{ADDDE068-0C7A-48EE-BAC4-AC3C216547EA}" srcId="{81AAAE64-CF6B-4CAD-836A-3E30B00A8EC3}" destId="{001EE5BC-4A2D-4E0A-B42A-3B6F70573C4E}" srcOrd="5" destOrd="0" parTransId="{05AE4F4C-0C0D-44E2-BBCF-D2731C916C37}" sibTransId="{2C9B377F-C89F-4BDD-870F-FA888CA72D7E}"/>
    <dgm:cxn modelId="{C9AC1E49-865F-4ED0-A5CA-2B567F5D5596}" type="presOf" srcId="{244288D1-8D41-45D2-9A6A-6653B23183FF}" destId="{177B710A-59E5-44FA-BDC2-A5621E26F14F}" srcOrd="0" destOrd="0" presId="urn:microsoft.com/office/officeart/2005/8/layout/hierarchy1"/>
    <dgm:cxn modelId="{8ABF2A4C-5C08-436B-B009-8B6FA3192345}" type="presOf" srcId="{49F00814-A13B-4ABC-A85D-4424671F6B53}" destId="{E69A0157-C788-4898-86CD-77293ED972AA}" srcOrd="0" destOrd="0" presId="urn:microsoft.com/office/officeart/2005/8/layout/hierarchy1"/>
    <dgm:cxn modelId="{F095F94C-5F32-4237-ADE6-062AF8C0D785}" type="presOf" srcId="{9CCEBC43-EEFE-46D1-80D5-41D27E8E10AC}" destId="{B2C0869D-B4C7-4380-92BD-07414E7CDA2C}" srcOrd="0" destOrd="0" presId="urn:microsoft.com/office/officeart/2005/8/layout/hierarchy1"/>
    <dgm:cxn modelId="{5ACEB24E-5BA9-451B-AEA4-0F7053F56068}" type="presOf" srcId="{05AE4F4C-0C0D-44E2-BBCF-D2731C916C37}" destId="{7E5A6DCB-72FE-4344-ABFB-BBD5EED75769}" srcOrd="0" destOrd="0" presId="urn:microsoft.com/office/officeart/2005/8/layout/hierarchy1"/>
    <dgm:cxn modelId="{0431EE50-D7DB-4370-83A6-9A961505DEA5}" type="presOf" srcId="{999FDD9B-F7F3-4DC0-A66C-36BE5A95AB02}" destId="{6FD62042-3466-473B-880A-5D9B13EE46D0}" srcOrd="0" destOrd="0" presId="urn:microsoft.com/office/officeart/2005/8/layout/hierarchy1"/>
    <dgm:cxn modelId="{F0D05D72-6BF3-4778-82BE-93D429AF0961}" type="presOf" srcId="{CCC5DC05-799A-474E-806E-097099B94BBD}" destId="{11A07A71-76E0-4952-95F7-BCC194CE88CE}" srcOrd="0" destOrd="0" presId="urn:microsoft.com/office/officeart/2005/8/layout/hierarchy1"/>
    <dgm:cxn modelId="{F4DE7574-D432-4387-AB13-EDED9D929B3D}" type="presOf" srcId="{19C5237D-3063-42B2-A5D1-3F13E2D7D136}" destId="{BF4B32F7-D0A2-49F1-86BF-3F26AE7ABDC2}" srcOrd="0" destOrd="0" presId="urn:microsoft.com/office/officeart/2005/8/layout/hierarchy1"/>
    <dgm:cxn modelId="{655C2477-A4E7-4E83-8257-D69A7DB30933}" type="presOf" srcId="{1254E2DC-258F-4E88-B52A-70324574D0F6}" destId="{00458A14-2F67-46F4-BA02-FD700479684E}" srcOrd="0" destOrd="0" presId="urn:microsoft.com/office/officeart/2005/8/layout/hierarchy1"/>
    <dgm:cxn modelId="{CD5D9C57-3C0F-46C2-9754-06F7032473FD}" srcId="{81AAAE64-CF6B-4CAD-836A-3E30B00A8EC3}" destId="{04B9DE1E-7A88-4653-822B-96FB149A42C8}" srcOrd="3" destOrd="0" parTransId="{FC86CC55-C72E-4323-9966-509134117289}" sibTransId="{A4EC0802-3A69-450A-9B0B-6FAE9E4AEB6C}"/>
    <dgm:cxn modelId="{3B07037B-56DC-456E-81B5-BB6B14500F97}" type="presOf" srcId="{3168BDA6-5BD8-4554-99D2-7267F52B108B}" destId="{8A01CE46-CF36-4EAD-B032-265C2CD72677}" srcOrd="0" destOrd="0" presId="urn:microsoft.com/office/officeart/2005/8/layout/hierarchy1"/>
    <dgm:cxn modelId="{497D907E-1945-416A-9EC9-A562D0E9C6E9}" srcId="{2A67D020-709A-4C97-A287-865CBDF438CE}" destId="{81AAAE64-CF6B-4CAD-836A-3E30B00A8EC3}" srcOrd="3" destOrd="0" parTransId="{93C65060-36F1-4725-9FF8-0F2DE22BDC65}" sibTransId="{2BE77E51-6812-437E-9AB8-C3FC84B34B69}"/>
    <dgm:cxn modelId="{8BF4AA80-88A2-4EC2-BCEB-3F1B5377422C}" type="presOf" srcId="{2E822A8A-B514-457A-9472-9FB22C02DF32}" destId="{C29FBFEF-5070-4E2F-B258-81E0495F4652}" srcOrd="0" destOrd="0" presId="urn:microsoft.com/office/officeart/2005/8/layout/hierarchy1"/>
    <dgm:cxn modelId="{5BFA8D85-6D31-4637-B541-DDE69091450D}" srcId="{2A67D020-709A-4C97-A287-865CBDF438CE}" destId="{3FF8F207-DECF-43F2-847C-6A926B097BCA}" srcOrd="2" destOrd="0" parTransId="{03590EAB-B04C-4C3F-B30F-88B9D8A366F0}" sibTransId="{402CC5A7-148A-41C0-8D62-937DB643F8BF}"/>
    <dgm:cxn modelId="{9B017186-C808-4264-9E55-22A345A88260}" type="presOf" srcId="{03590EAB-B04C-4C3F-B30F-88B9D8A366F0}" destId="{2A721794-2849-47BA-AA69-37D24B7A9A34}" srcOrd="0" destOrd="0" presId="urn:microsoft.com/office/officeart/2005/8/layout/hierarchy1"/>
    <dgm:cxn modelId="{296B2488-4ED4-4589-BB95-9FC4AEDDD2FA}" type="presOf" srcId="{3FE02E1D-DBAD-4481-81FE-7C05DF22A6BA}" destId="{AAAD2C5A-FBAD-4F5A-B0DF-38BC668B1A68}" srcOrd="0" destOrd="0" presId="urn:microsoft.com/office/officeart/2005/8/layout/hierarchy1"/>
    <dgm:cxn modelId="{5727D590-E0C7-4842-AD66-184273BB8906}" type="presOf" srcId="{F77D7590-DA44-4BEE-99D5-93EB10AC85FD}" destId="{68383DC3-29A1-4B13-AD84-736E71D3CEA4}" srcOrd="0" destOrd="0" presId="urn:microsoft.com/office/officeart/2005/8/layout/hierarchy1"/>
    <dgm:cxn modelId="{5AE66796-C9B5-456C-98A9-3120428A7721}" type="presOf" srcId="{A7F6562E-A26F-4139-9CD5-6F9B3C8782B2}" destId="{0BBD17D5-7437-48F5-849C-E86BA03C6570}" srcOrd="0" destOrd="0" presId="urn:microsoft.com/office/officeart/2005/8/layout/hierarchy1"/>
    <dgm:cxn modelId="{C245FF96-FE59-4C03-9E4F-7D52654619D8}" srcId="{345B795A-36FE-428B-A95B-DEAA769572B7}" destId="{2A67D020-709A-4C97-A287-865CBDF438CE}" srcOrd="1" destOrd="0" parTransId="{3168BDA6-5BD8-4554-99D2-7267F52B108B}" sibTransId="{66B4286B-ECDC-468B-9225-BCA6150795C7}"/>
    <dgm:cxn modelId="{DCF057A0-0262-406F-B96A-905F157864BC}" type="presOf" srcId="{6E873FDD-0E51-4835-8E8B-22F97B33306D}" destId="{35333E80-D869-45D4-80F9-E168E2C0EBA6}" srcOrd="0" destOrd="0" presId="urn:microsoft.com/office/officeart/2005/8/layout/hierarchy1"/>
    <dgm:cxn modelId="{641C82AC-531C-4413-807A-5319E5FC2125}" type="presOf" srcId="{37C04C1E-9D4E-45AC-8959-EC2E1AD3ACBA}" destId="{F59811BB-ECA7-4597-8A54-6877B500B356}" srcOrd="0" destOrd="0" presId="urn:microsoft.com/office/officeart/2005/8/layout/hierarchy1"/>
    <dgm:cxn modelId="{AB935CAE-11ED-49C2-A0DF-D8827B0C7BA5}" type="presOf" srcId="{B9C6B2D2-4474-45C2-9BA5-ABCDD63B8647}" destId="{507404BA-D6A1-4D9D-8D63-6C188FC5CC98}" srcOrd="0" destOrd="0" presId="urn:microsoft.com/office/officeart/2005/8/layout/hierarchy1"/>
    <dgm:cxn modelId="{A91C45B3-E1E6-4F2C-B3D3-8E727608F5A3}" type="presOf" srcId="{E892029F-409D-4508-B8DD-8F2348E32DC7}" destId="{287B4B11-EF1B-428B-9798-A5C26555FFBD}" srcOrd="0" destOrd="0" presId="urn:microsoft.com/office/officeart/2005/8/layout/hierarchy1"/>
    <dgm:cxn modelId="{E650B0B3-7566-49D8-9AF4-9166CBAF28F7}" type="presOf" srcId="{81AAAE64-CF6B-4CAD-836A-3E30B00A8EC3}" destId="{0840BD8B-B5AF-468E-BDED-8D30916D3978}" srcOrd="0" destOrd="0" presId="urn:microsoft.com/office/officeart/2005/8/layout/hierarchy1"/>
    <dgm:cxn modelId="{88E4F3B5-0226-4F45-A6E7-0EA14E9FFC26}" type="presOf" srcId="{C8A45F58-0A34-4827-B947-2311B41973CF}" destId="{8C4144E1-5F57-430F-9DA6-18346990B156}" srcOrd="0" destOrd="0" presId="urn:microsoft.com/office/officeart/2005/8/layout/hierarchy1"/>
    <dgm:cxn modelId="{3CC0BBBC-7DB7-415E-8AA0-E8E5F5A88233}" srcId="{81AAAE64-CF6B-4CAD-836A-3E30B00A8EC3}" destId="{CCC5DC05-799A-474E-806E-097099B94BBD}" srcOrd="1" destOrd="0" parTransId="{F540D643-CAD5-4A49-AD28-0E1D1A0C6236}" sibTransId="{0B3A0B70-314F-4D36-AA59-A344AE8786A5}"/>
    <dgm:cxn modelId="{3674AEC2-A3DE-4857-AC5E-3B6F95F83CA9}" srcId="{81AAAE64-CF6B-4CAD-836A-3E30B00A8EC3}" destId="{06BC60B3-5A5D-4638-B25C-76B885A15C8F}" srcOrd="2" destOrd="0" parTransId="{EFE0CECB-439A-49AD-A2B1-FD17674DD879}" sibTransId="{F7836010-45C3-407D-B11E-696E6C42D95E}"/>
    <dgm:cxn modelId="{316319D0-2678-4551-9E25-D1FAA7BAA643}" type="presOf" srcId="{F540D643-CAD5-4A49-AD28-0E1D1A0C6236}" destId="{5729805E-CED5-4894-AA58-0DD52BA46711}" srcOrd="0" destOrd="0" presId="urn:microsoft.com/office/officeart/2005/8/layout/hierarchy1"/>
    <dgm:cxn modelId="{2AB300D1-7332-4619-BB1C-CA0122F96231}" type="presOf" srcId="{27AB96F5-A647-4CAA-B34A-AAE210F9BC70}" destId="{E13A5841-99AC-4A56-BD5C-68E63DD0297B}" srcOrd="0" destOrd="0" presId="urn:microsoft.com/office/officeart/2005/8/layout/hierarchy1"/>
    <dgm:cxn modelId="{B73FA9D7-3126-4799-AC88-1AE07B7A3603}" srcId="{81AAAE64-CF6B-4CAD-836A-3E30B00A8EC3}" destId="{02DE16E6-47EF-4CD6-9E43-6701C4944F8C}" srcOrd="7" destOrd="0" parTransId="{E892029F-409D-4508-B8DD-8F2348E32DC7}" sibTransId="{028E1084-1AA5-43DC-9290-19884C2313F3}"/>
    <dgm:cxn modelId="{3E1EABDA-63E5-4B08-9804-A246D804D79C}" type="presOf" srcId="{F181D5BD-F4C1-4E17-9903-95E4340BE154}" destId="{0973E258-8718-4E76-86D6-2303744983A5}" srcOrd="0" destOrd="0" presId="urn:microsoft.com/office/officeart/2005/8/layout/hierarchy1"/>
    <dgm:cxn modelId="{38FDCFE2-1D69-4F0C-88D9-0D692A93CE65}" type="presOf" srcId="{DE957E7B-2E3E-4689-B0DD-B5D0E9C7DD78}" destId="{CD6C490E-7079-4F7D-AB84-947E65A1DA2C}" srcOrd="0" destOrd="0" presId="urn:microsoft.com/office/officeart/2005/8/layout/hierarchy1"/>
    <dgm:cxn modelId="{52371BE3-7A73-4A08-BCCC-CFF292964086}" type="presOf" srcId="{3CB27FAF-0CA7-490D-BB39-C4F0FD480EEC}" destId="{7972E8CF-3C32-45EB-876C-344BC73E69D0}" srcOrd="0" destOrd="0" presId="urn:microsoft.com/office/officeart/2005/8/layout/hierarchy1"/>
    <dgm:cxn modelId="{FC2132EF-F128-4667-85BF-952D2A93A763}" srcId="{81AAAE64-CF6B-4CAD-836A-3E30B00A8EC3}" destId="{27AB96F5-A647-4CAA-B34A-AAE210F9BC70}" srcOrd="4" destOrd="0" parTransId="{DE957E7B-2E3E-4689-B0DD-B5D0E9C7DD78}" sibTransId="{CA4D9EF9-BCF4-4A50-B4EA-31E2A3DE9526}"/>
    <dgm:cxn modelId="{EAC370F7-26AD-42BB-8B85-4A58FA8C3B1F}" srcId="{345B795A-36FE-428B-A95B-DEAA769572B7}" destId="{19C5237D-3063-42B2-A5D1-3F13E2D7D136}" srcOrd="0" destOrd="0" parTransId="{37C04C1E-9D4E-45AC-8959-EC2E1AD3ACBA}" sibTransId="{D80526B5-5503-444E-9C95-C09F3EBE30D3}"/>
    <dgm:cxn modelId="{F0FCB5F7-2841-41DC-8F28-F56EF8C027A1}" type="presOf" srcId="{5FAB1D1D-FBF3-49C9-A13A-BB43A3DED728}" destId="{39E177B0-1984-463D-A4CC-9E773616CB12}" srcOrd="0" destOrd="0" presId="urn:microsoft.com/office/officeart/2005/8/layout/hierarchy1"/>
    <dgm:cxn modelId="{EBB5FFFC-49B1-4B4A-A3A6-0F2B72EECE0A}" srcId="{2A67D020-709A-4C97-A287-865CBDF438CE}" destId="{49F00814-A13B-4ABC-A85D-4424671F6B53}" srcOrd="0" destOrd="0" parTransId="{C8A45F58-0A34-4827-B947-2311B41973CF}" sibTransId="{EF3B8499-0247-4852-8D47-90AF4083CD95}"/>
    <dgm:cxn modelId="{FB2CB37F-CC7D-4854-A84A-C732D5804837}" type="presParOf" srcId="{507404BA-D6A1-4D9D-8D63-6C188FC5CC98}" destId="{E6B4BE96-622C-455D-A3F9-17707921C281}" srcOrd="0" destOrd="0" presId="urn:microsoft.com/office/officeart/2005/8/layout/hierarchy1"/>
    <dgm:cxn modelId="{4C8B6A67-7E95-4A40-BB65-F2BA123FEB51}" type="presParOf" srcId="{E6B4BE96-622C-455D-A3F9-17707921C281}" destId="{70C8EB3E-7EFD-4024-8556-B55B04094C7A}" srcOrd="0" destOrd="0" presId="urn:microsoft.com/office/officeart/2005/8/layout/hierarchy1"/>
    <dgm:cxn modelId="{FCD7355B-0235-42BB-A0D4-B0A7D06CC485}" type="presParOf" srcId="{70C8EB3E-7EFD-4024-8556-B55B04094C7A}" destId="{98CE119A-78E9-4911-912F-36769CD34E4A}" srcOrd="0" destOrd="0" presId="urn:microsoft.com/office/officeart/2005/8/layout/hierarchy1"/>
    <dgm:cxn modelId="{FCBD78EC-C3E8-4C7B-BB21-15ADE34DD149}" type="presParOf" srcId="{70C8EB3E-7EFD-4024-8556-B55B04094C7A}" destId="{50A78F57-D633-41FC-8512-C041FA494071}" srcOrd="1" destOrd="0" presId="urn:microsoft.com/office/officeart/2005/8/layout/hierarchy1"/>
    <dgm:cxn modelId="{F1BF3F3D-5349-45FB-9C18-679F625497F6}" type="presParOf" srcId="{E6B4BE96-622C-455D-A3F9-17707921C281}" destId="{ABD928C8-8BB0-4977-94B6-2D2A8F53583F}" srcOrd="1" destOrd="0" presId="urn:microsoft.com/office/officeart/2005/8/layout/hierarchy1"/>
    <dgm:cxn modelId="{72C12D64-563E-4C59-A002-69C0374CF3B7}" type="presParOf" srcId="{ABD928C8-8BB0-4977-94B6-2D2A8F53583F}" destId="{F59811BB-ECA7-4597-8A54-6877B500B356}" srcOrd="0" destOrd="0" presId="urn:microsoft.com/office/officeart/2005/8/layout/hierarchy1"/>
    <dgm:cxn modelId="{8DF6426B-D755-42D1-99FD-463CB1A88846}" type="presParOf" srcId="{ABD928C8-8BB0-4977-94B6-2D2A8F53583F}" destId="{A0BC1F1B-4743-4BAC-A1BB-A5EC19222E85}" srcOrd="1" destOrd="0" presId="urn:microsoft.com/office/officeart/2005/8/layout/hierarchy1"/>
    <dgm:cxn modelId="{BAD87312-EF2E-4C53-AA51-AB625C346457}" type="presParOf" srcId="{A0BC1F1B-4743-4BAC-A1BB-A5EC19222E85}" destId="{E4BE21F1-738E-449D-B7F2-310D705FA376}" srcOrd="0" destOrd="0" presId="urn:microsoft.com/office/officeart/2005/8/layout/hierarchy1"/>
    <dgm:cxn modelId="{4AD290B3-5A8B-444E-ACBD-011928BA19A3}" type="presParOf" srcId="{E4BE21F1-738E-449D-B7F2-310D705FA376}" destId="{CC84E486-911D-401E-B07A-95069497D916}" srcOrd="0" destOrd="0" presId="urn:microsoft.com/office/officeart/2005/8/layout/hierarchy1"/>
    <dgm:cxn modelId="{F865E814-C43A-4698-8C5B-0F4BC0539517}" type="presParOf" srcId="{E4BE21F1-738E-449D-B7F2-310D705FA376}" destId="{BF4B32F7-D0A2-49F1-86BF-3F26AE7ABDC2}" srcOrd="1" destOrd="0" presId="urn:microsoft.com/office/officeart/2005/8/layout/hierarchy1"/>
    <dgm:cxn modelId="{9A2D0495-92AA-4946-AB95-CCBDF8F73386}" type="presParOf" srcId="{A0BC1F1B-4743-4BAC-A1BB-A5EC19222E85}" destId="{52734FA9-7F4A-4F9A-9E0C-722C1BB4EC24}" srcOrd="1" destOrd="0" presId="urn:microsoft.com/office/officeart/2005/8/layout/hierarchy1"/>
    <dgm:cxn modelId="{FE08FA4E-0F67-4A34-957C-5C90B3A7B6B2}" type="presParOf" srcId="{ABD928C8-8BB0-4977-94B6-2D2A8F53583F}" destId="{8A01CE46-CF36-4EAD-B032-265C2CD72677}" srcOrd="2" destOrd="0" presId="urn:microsoft.com/office/officeart/2005/8/layout/hierarchy1"/>
    <dgm:cxn modelId="{058B0D2C-50AC-49B7-8496-8876563E8EF6}" type="presParOf" srcId="{ABD928C8-8BB0-4977-94B6-2D2A8F53583F}" destId="{09B44310-7348-4FA8-94F4-5D25C70905B0}" srcOrd="3" destOrd="0" presId="urn:microsoft.com/office/officeart/2005/8/layout/hierarchy1"/>
    <dgm:cxn modelId="{F83B71D3-CEB7-48D5-9821-0CA7C00460CE}" type="presParOf" srcId="{09B44310-7348-4FA8-94F4-5D25C70905B0}" destId="{B89C74CA-9775-494E-904D-072D111DFDA6}" srcOrd="0" destOrd="0" presId="urn:microsoft.com/office/officeart/2005/8/layout/hierarchy1"/>
    <dgm:cxn modelId="{66B57900-2A59-4D85-B332-E01683F5B442}" type="presParOf" srcId="{B89C74CA-9775-494E-904D-072D111DFDA6}" destId="{4D37E3C1-78A3-4EE8-9BF2-5E3F37ACD9F0}" srcOrd="0" destOrd="0" presId="urn:microsoft.com/office/officeart/2005/8/layout/hierarchy1"/>
    <dgm:cxn modelId="{1CA24BAE-E735-489A-AEA5-CA2E45A7E8C3}" type="presParOf" srcId="{B89C74CA-9775-494E-904D-072D111DFDA6}" destId="{D7CD31EE-6838-47B9-88BA-B3EC952E197B}" srcOrd="1" destOrd="0" presId="urn:microsoft.com/office/officeart/2005/8/layout/hierarchy1"/>
    <dgm:cxn modelId="{21AFCAAA-254C-4DEF-9805-3C656512F9F7}" type="presParOf" srcId="{09B44310-7348-4FA8-94F4-5D25C70905B0}" destId="{B902B223-ED7C-4031-B4B9-9660840956F5}" srcOrd="1" destOrd="0" presId="urn:microsoft.com/office/officeart/2005/8/layout/hierarchy1"/>
    <dgm:cxn modelId="{23AC3E91-4141-4CB7-94CD-BB9A2F73B350}" type="presParOf" srcId="{B902B223-ED7C-4031-B4B9-9660840956F5}" destId="{8C4144E1-5F57-430F-9DA6-18346990B156}" srcOrd="0" destOrd="0" presId="urn:microsoft.com/office/officeart/2005/8/layout/hierarchy1"/>
    <dgm:cxn modelId="{25FF232B-DF07-4355-BB89-AE6A31815A71}" type="presParOf" srcId="{B902B223-ED7C-4031-B4B9-9660840956F5}" destId="{2BF177D3-7CC9-45DF-8C4A-0B44E4BC74CE}" srcOrd="1" destOrd="0" presId="urn:microsoft.com/office/officeart/2005/8/layout/hierarchy1"/>
    <dgm:cxn modelId="{4E19FE6E-335A-4448-8CE7-B2C1C456CBD7}" type="presParOf" srcId="{2BF177D3-7CC9-45DF-8C4A-0B44E4BC74CE}" destId="{27D284C2-561B-493B-864D-48ACFB9170AF}" srcOrd="0" destOrd="0" presId="urn:microsoft.com/office/officeart/2005/8/layout/hierarchy1"/>
    <dgm:cxn modelId="{DCE35505-7261-45A3-BF20-1B2B28B7308B}" type="presParOf" srcId="{27D284C2-561B-493B-864D-48ACFB9170AF}" destId="{8FB4175D-CAD8-416C-8056-16CBEDEB1496}" srcOrd="0" destOrd="0" presId="urn:microsoft.com/office/officeart/2005/8/layout/hierarchy1"/>
    <dgm:cxn modelId="{D9394375-661C-45D0-88E3-F4826DB56DED}" type="presParOf" srcId="{27D284C2-561B-493B-864D-48ACFB9170AF}" destId="{E69A0157-C788-4898-86CD-77293ED972AA}" srcOrd="1" destOrd="0" presId="urn:microsoft.com/office/officeart/2005/8/layout/hierarchy1"/>
    <dgm:cxn modelId="{793A6D83-1329-467C-9BAA-B41331EDE02F}" type="presParOf" srcId="{2BF177D3-7CC9-45DF-8C4A-0B44E4BC74CE}" destId="{D14A0F61-F630-46E6-B32E-1066C7DAFA1B}" srcOrd="1" destOrd="0" presId="urn:microsoft.com/office/officeart/2005/8/layout/hierarchy1"/>
    <dgm:cxn modelId="{97019D0A-E4A9-453A-B944-8858210F5006}" type="presParOf" srcId="{D14A0F61-F630-46E6-B32E-1066C7DAFA1B}" destId="{00458A14-2F67-46F4-BA02-FD700479684E}" srcOrd="0" destOrd="0" presId="urn:microsoft.com/office/officeart/2005/8/layout/hierarchy1"/>
    <dgm:cxn modelId="{C8938ECA-C5A5-4553-84C5-E468977C3CCC}" type="presParOf" srcId="{D14A0F61-F630-46E6-B32E-1066C7DAFA1B}" destId="{4D7151B7-AEA3-4EC8-B53F-D0C2FD832385}" srcOrd="1" destOrd="0" presId="urn:microsoft.com/office/officeart/2005/8/layout/hierarchy1"/>
    <dgm:cxn modelId="{241E0B18-824C-4A94-A534-8F38C27081AB}" type="presParOf" srcId="{4D7151B7-AEA3-4EC8-B53F-D0C2FD832385}" destId="{3C595FE8-2352-40CC-8D50-C39A60D0CCC0}" srcOrd="0" destOrd="0" presId="urn:microsoft.com/office/officeart/2005/8/layout/hierarchy1"/>
    <dgm:cxn modelId="{481A1C70-7429-48A1-9DF2-9D700FB43ECE}" type="presParOf" srcId="{3C595FE8-2352-40CC-8D50-C39A60D0CCC0}" destId="{740723EE-8222-4165-85D3-7440AEB2B8E2}" srcOrd="0" destOrd="0" presId="urn:microsoft.com/office/officeart/2005/8/layout/hierarchy1"/>
    <dgm:cxn modelId="{A23FE992-E40E-4A50-A6BD-324019F25B02}" type="presParOf" srcId="{3C595FE8-2352-40CC-8D50-C39A60D0CCC0}" destId="{7972E8CF-3C32-45EB-876C-344BC73E69D0}" srcOrd="1" destOrd="0" presId="urn:microsoft.com/office/officeart/2005/8/layout/hierarchy1"/>
    <dgm:cxn modelId="{29ECACE1-F0D6-430F-B854-4B748A1B180A}" type="presParOf" srcId="{4D7151B7-AEA3-4EC8-B53F-D0C2FD832385}" destId="{BE125CE2-A24D-48F3-9E06-5E8FB6BC78A9}" srcOrd="1" destOrd="0" presId="urn:microsoft.com/office/officeart/2005/8/layout/hierarchy1"/>
    <dgm:cxn modelId="{C73A6A36-E758-437F-A390-D364131C7762}" type="presParOf" srcId="{B902B223-ED7C-4031-B4B9-9660840956F5}" destId="{35333E80-D869-45D4-80F9-E168E2C0EBA6}" srcOrd="2" destOrd="0" presId="urn:microsoft.com/office/officeart/2005/8/layout/hierarchy1"/>
    <dgm:cxn modelId="{227212A4-DE75-4239-A25A-F251D9BF0308}" type="presParOf" srcId="{B902B223-ED7C-4031-B4B9-9660840956F5}" destId="{731DE693-1697-4EF7-B0D1-6826FB002E4B}" srcOrd="3" destOrd="0" presId="urn:microsoft.com/office/officeart/2005/8/layout/hierarchy1"/>
    <dgm:cxn modelId="{F87916D0-9365-40DC-ACA1-AA1D2B6FDD1C}" type="presParOf" srcId="{731DE693-1697-4EF7-B0D1-6826FB002E4B}" destId="{02EBBBCA-1228-45E3-9C09-A52DE9B0E63A}" srcOrd="0" destOrd="0" presId="urn:microsoft.com/office/officeart/2005/8/layout/hierarchy1"/>
    <dgm:cxn modelId="{F60DC54D-3DFC-4DFA-BAE5-40260598768E}" type="presParOf" srcId="{02EBBBCA-1228-45E3-9C09-A52DE9B0E63A}" destId="{8CE25A77-5D30-4EDC-B6DB-2BDD48E10D7C}" srcOrd="0" destOrd="0" presId="urn:microsoft.com/office/officeart/2005/8/layout/hierarchy1"/>
    <dgm:cxn modelId="{62DF6664-4D7E-43B2-A83C-FAD95B28598E}" type="presParOf" srcId="{02EBBBCA-1228-45E3-9C09-A52DE9B0E63A}" destId="{87D9AD9B-BD40-466D-88A8-A3D04D3A4F3E}" srcOrd="1" destOrd="0" presId="urn:microsoft.com/office/officeart/2005/8/layout/hierarchy1"/>
    <dgm:cxn modelId="{CE48F842-7FC7-41BA-BCFE-8463EECD46B3}" type="presParOf" srcId="{731DE693-1697-4EF7-B0D1-6826FB002E4B}" destId="{3D9CBAFC-D433-4CFB-9FC6-E1100AF61816}" srcOrd="1" destOrd="0" presId="urn:microsoft.com/office/officeart/2005/8/layout/hierarchy1"/>
    <dgm:cxn modelId="{ADCAD206-CFCF-400E-A8E5-AA9B0ED5576E}" type="presParOf" srcId="{3D9CBAFC-D433-4CFB-9FC6-E1100AF61816}" destId="{B2C0869D-B4C7-4380-92BD-07414E7CDA2C}" srcOrd="0" destOrd="0" presId="urn:microsoft.com/office/officeart/2005/8/layout/hierarchy1"/>
    <dgm:cxn modelId="{1EF41316-715D-405B-B14F-B5F8359F9F94}" type="presParOf" srcId="{3D9CBAFC-D433-4CFB-9FC6-E1100AF61816}" destId="{D2D56EE1-E184-4945-86E0-197ADBD64D9F}" srcOrd="1" destOrd="0" presId="urn:microsoft.com/office/officeart/2005/8/layout/hierarchy1"/>
    <dgm:cxn modelId="{8554C04A-6183-404C-97C2-574BA9D05B5E}" type="presParOf" srcId="{D2D56EE1-E184-4945-86E0-197ADBD64D9F}" destId="{430FF2B8-351F-4ECB-B2C3-6B2539638513}" srcOrd="0" destOrd="0" presId="urn:microsoft.com/office/officeart/2005/8/layout/hierarchy1"/>
    <dgm:cxn modelId="{13A8E9CF-B57F-4815-A333-911CBE3E3156}" type="presParOf" srcId="{430FF2B8-351F-4ECB-B2C3-6B2539638513}" destId="{9CD22E1D-C071-4154-8432-9948E6382658}" srcOrd="0" destOrd="0" presId="urn:microsoft.com/office/officeart/2005/8/layout/hierarchy1"/>
    <dgm:cxn modelId="{C123620F-7FEC-4F2C-A244-CF9C5DEF0F80}" type="presParOf" srcId="{430FF2B8-351F-4ECB-B2C3-6B2539638513}" destId="{C9455CFF-270E-4DB2-AE94-86ED457C36A3}" srcOrd="1" destOrd="0" presId="urn:microsoft.com/office/officeart/2005/8/layout/hierarchy1"/>
    <dgm:cxn modelId="{C8F5E515-D399-4084-9656-AC961EEE5383}" type="presParOf" srcId="{D2D56EE1-E184-4945-86E0-197ADBD64D9F}" destId="{73C0E33C-9725-4759-8D01-3A02AAA471E1}" srcOrd="1" destOrd="0" presId="urn:microsoft.com/office/officeart/2005/8/layout/hierarchy1"/>
    <dgm:cxn modelId="{38002AC7-18E6-4DDF-AA94-CE98F17F3C74}" type="presParOf" srcId="{3D9CBAFC-D433-4CFB-9FC6-E1100AF61816}" destId="{68383DC3-29A1-4B13-AD84-736E71D3CEA4}" srcOrd="2" destOrd="0" presId="urn:microsoft.com/office/officeart/2005/8/layout/hierarchy1"/>
    <dgm:cxn modelId="{78B6662D-EC03-4D1C-8D4C-A01FB6AD1E0A}" type="presParOf" srcId="{3D9CBAFC-D433-4CFB-9FC6-E1100AF61816}" destId="{2CF864AF-1A95-4E57-ADE0-4695E10ABB73}" srcOrd="3" destOrd="0" presId="urn:microsoft.com/office/officeart/2005/8/layout/hierarchy1"/>
    <dgm:cxn modelId="{17DB25EC-D537-4301-B227-EEB1A32EE4A6}" type="presParOf" srcId="{2CF864AF-1A95-4E57-ADE0-4695E10ABB73}" destId="{6566A9FC-FFBF-46D9-BDAC-2BEFD0354C89}" srcOrd="0" destOrd="0" presId="urn:microsoft.com/office/officeart/2005/8/layout/hierarchy1"/>
    <dgm:cxn modelId="{1653DCB6-FEBB-467A-AF91-4A21D82881BE}" type="presParOf" srcId="{6566A9FC-FFBF-46D9-BDAC-2BEFD0354C89}" destId="{2D52E799-512A-402F-BD16-C40E591D19A3}" srcOrd="0" destOrd="0" presId="urn:microsoft.com/office/officeart/2005/8/layout/hierarchy1"/>
    <dgm:cxn modelId="{D3409F00-5F60-4902-95B1-5AE08AE6929D}" type="presParOf" srcId="{6566A9FC-FFBF-46D9-BDAC-2BEFD0354C89}" destId="{AAAD2C5A-FBAD-4F5A-B0DF-38BC668B1A68}" srcOrd="1" destOrd="0" presId="urn:microsoft.com/office/officeart/2005/8/layout/hierarchy1"/>
    <dgm:cxn modelId="{5262EFF2-2251-4F6B-B4E6-6006E87AC1F0}" type="presParOf" srcId="{2CF864AF-1A95-4E57-ADE0-4695E10ABB73}" destId="{2DF8937D-5736-4F91-AEA0-EAA7644E6602}" srcOrd="1" destOrd="0" presId="urn:microsoft.com/office/officeart/2005/8/layout/hierarchy1"/>
    <dgm:cxn modelId="{54FBF199-6F7C-43DF-A612-36D63B74B1DC}" type="presParOf" srcId="{B902B223-ED7C-4031-B4B9-9660840956F5}" destId="{2A721794-2849-47BA-AA69-37D24B7A9A34}" srcOrd="4" destOrd="0" presId="urn:microsoft.com/office/officeart/2005/8/layout/hierarchy1"/>
    <dgm:cxn modelId="{8577B083-34E2-4EBD-A779-2FE216A2A387}" type="presParOf" srcId="{B902B223-ED7C-4031-B4B9-9660840956F5}" destId="{0AD4FD91-039C-417E-A1BE-A9AC7BDF9794}" srcOrd="5" destOrd="0" presId="urn:microsoft.com/office/officeart/2005/8/layout/hierarchy1"/>
    <dgm:cxn modelId="{FCF324DE-1D45-483E-A9D5-0A16B6613706}" type="presParOf" srcId="{0AD4FD91-039C-417E-A1BE-A9AC7BDF9794}" destId="{137E2129-F52F-4447-9DE0-0711BF018452}" srcOrd="0" destOrd="0" presId="urn:microsoft.com/office/officeart/2005/8/layout/hierarchy1"/>
    <dgm:cxn modelId="{94DD5F1A-A5F6-47E4-9DEE-EAEA75025C33}" type="presParOf" srcId="{137E2129-F52F-4447-9DE0-0711BF018452}" destId="{80581098-820C-45BE-9205-E157712A6F66}" srcOrd="0" destOrd="0" presId="urn:microsoft.com/office/officeart/2005/8/layout/hierarchy1"/>
    <dgm:cxn modelId="{A3BEE627-45DF-4219-A52B-0FCAFD2C9856}" type="presParOf" srcId="{137E2129-F52F-4447-9DE0-0711BF018452}" destId="{C587CE48-1600-44C4-9C66-5B043AC4B4D9}" srcOrd="1" destOrd="0" presId="urn:microsoft.com/office/officeart/2005/8/layout/hierarchy1"/>
    <dgm:cxn modelId="{396A504B-8EDD-4C8B-B9B5-DC1CCDEA0D24}" type="presParOf" srcId="{0AD4FD91-039C-417E-A1BE-A9AC7BDF9794}" destId="{EFE9AB2D-01E0-42F7-B9BF-EC6F25E1BD4A}" srcOrd="1" destOrd="0" presId="urn:microsoft.com/office/officeart/2005/8/layout/hierarchy1"/>
    <dgm:cxn modelId="{E94D39B3-1ADF-4A28-BF6F-00A88F81A754}" type="presParOf" srcId="{EFE9AB2D-01E0-42F7-B9BF-EC6F25E1BD4A}" destId="{6FD62042-3466-473B-880A-5D9B13EE46D0}" srcOrd="0" destOrd="0" presId="urn:microsoft.com/office/officeart/2005/8/layout/hierarchy1"/>
    <dgm:cxn modelId="{3AA3113B-E23A-47EC-B90E-F9CD6F469FDA}" type="presParOf" srcId="{EFE9AB2D-01E0-42F7-B9BF-EC6F25E1BD4A}" destId="{D97A6D44-EDF5-455E-860E-6ED35C1F7295}" srcOrd="1" destOrd="0" presId="urn:microsoft.com/office/officeart/2005/8/layout/hierarchy1"/>
    <dgm:cxn modelId="{073433BF-90D6-43EA-93BF-E1F8BD923E07}" type="presParOf" srcId="{D97A6D44-EDF5-455E-860E-6ED35C1F7295}" destId="{1790F488-7316-4C2F-8370-30B0A047866D}" srcOrd="0" destOrd="0" presId="urn:microsoft.com/office/officeart/2005/8/layout/hierarchy1"/>
    <dgm:cxn modelId="{2C097115-3767-4622-A45F-2EA87F96796F}" type="presParOf" srcId="{1790F488-7316-4C2F-8370-30B0A047866D}" destId="{C0F47DE7-A3F8-4792-B679-8C1152D95388}" srcOrd="0" destOrd="0" presId="urn:microsoft.com/office/officeart/2005/8/layout/hierarchy1"/>
    <dgm:cxn modelId="{4D04432E-2561-4781-B99B-B9B9A9F35677}" type="presParOf" srcId="{1790F488-7316-4C2F-8370-30B0A047866D}" destId="{39E177B0-1984-463D-A4CC-9E773616CB12}" srcOrd="1" destOrd="0" presId="urn:microsoft.com/office/officeart/2005/8/layout/hierarchy1"/>
    <dgm:cxn modelId="{61F54EC3-3C77-4003-81B9-301710C8FB64}" type="presParOf" srcId="{D97A6D44-EDF5-455E-860E-6ED35C1F7295}" destId="{85ED0060-A3EC-4588-A4B5-A8AF24045497}" srcOrd="1" destOrd="0" presId="urn:microsoft.com/office/officeart/2005/8/layout/hierarchy1"/>
    <dgm:cxn modelId="{DC84976C-3379-4166-8597-A023F67EDEFE}" type="presParOf" srcId="{EFE9AB2D-01E0-42F7-B9BF-EC6F25E1BD4A}" destId="{C29FBFEF-5070-4E2F-B258-81E0495F4652}" srcOrd="2" destOrd="0" presId="urn:microsoft.com/office/officeart/2005/8/layout/hierarchy1"/>
    <dgm:cxn modelId="{51175F8E-8403-4EA4-9AF1-A1B1EB72F361}" type="presParOf" srcId="{EFE9AB2D-01E0-42F7-B9BF-EC6F25E1BD4A}" destId="{5B0BF3BD-122A-4D1F-99AD-D4399969DBE5}" srcOrd="3" destOrd="0" presId="urn:microsoft.com/office/officeart/2005/8/layout/hierarchy1"/>
    <dgm:cxn modelId="{A81C2020-BA33-42B8-8EF3-AE9C5BD3D855}" type="presParOf" srcId="{5B0BF3BD-122A-4D1F-99AD-D4399969DBE5}" destId="{7BED1DD8-ABEF-4BAD-AE41-874B0C28DC25}" srcOrd="0" destOrd="0" presId="urn:microsoft.com/office/officeart/2005/8/layout/hierarchy1"/>
    <dgm:cxn modelId="{71EE647B-5613-4F99-B150-635A37913733}" type="presParOf" srcId="{7BED1DD8-ABEF-4BAD-AE41-874B0C28DC25}" destId="{B440E208-C570-43F0-8FAB-C8522F0529CA}" srcOrd="0" destOrd="0" presId="urn:microsoft.com/office/officeart/2005/8/layout/hierarchy1"/>
    <dgm:cxn modelId="{E6E226B0-75EF-4C38-94A6-8A09E2942B21}" type="presParOf" srcId="{7BED1DD8-ABEF-4BAD-AE41-874B0C28DC25}" destId="{177B710A-59E5-44FA-BDC2-A5621E26F14F}" srcOrd="1" destOrd="0" presId="urn:microsoft.com/office/officeart/2005/8/layout/hierarchy1"/>
    <dgm:cxn modelId="{684D905E-E3F9-47A3-970D-E4DCB8E8D0D2}" type="presParOf" srcId="{5B0BF3BD-122A-4D1F-99AD-D4399969DBE5}" destId="{7B90D032-A58E-4066-AC8F-CD22CEE275B7}" srcOrd="1" destOrd="0" presId="urn:microsoft.com/office/officeart/2005/8/layout/hierarchy1"/>
    <dgm:cxn modelId="{136F5819-0775-4075-BA97-547F0DFCC998}" type="presParOf" srcId="{EFE9AB2D-01E0-42F7-B9BF-EC6F25E1BD4A}" destId="{1395A632-DD6D-41B0-A9EA-024A2CDAC25D}" srcOrd="4" destOrd="0" presId="urn:microsoft.com/office/officeart/2005/8/layout/hierarchy1"/>
    <dgm:cxn modelId="{DAFC4605-C5C1-4558-9613-B432BE473A0B}" type="presParOf" srcId="{EFE9AB2D-01E0-42F7-B9BF-EC6F25E1BD4A}" destId="{305B0185-6A32-4DCB-AC79-B51D1FC4E8B5}" srcOrd="5" destOrd="0" presId="urn:microsoft.com/office/officeart/2005/8/layout/hierarchy1"/>
    <dgm:cxn modelId="{CF7C60C0-EBB6-43EC-82C4-237FCB551439}" type="presParOf" srcId="{305B0185-6A32-4DCB-AC79-B51D1FC4E8B5}" destId="{43854991-492E-4DCD-A348-19EDA6388EC7}" srcOrd="0" destOrd="0" presId="urn:microsoft.com/office/officeart/2005/8/layout/hierarchy1"/>
    <dgm:cxn modelId="{BAD7F667-713C-4CE9-82E1-50B271FFC0E1}" type="presParOf" srcId="{43854991-492E-4DCD-A348-19EDA6388EC7}" destId="{8293033D-4BA0-4DAB-8DC8-FBCE6BD34D41}" srcOrd="0" destOrd="0" presId="urn:microsoft.com/office/officeart/2005/8/layout/hierarchy1"/>
    <dgm:cxn modelId="{0F0406A5-AF8C-495B-B74F-7E6865CDD531}" type="presParOf" srcId="{43854991-492E-4DCD-A348-19EDA6388EC7}" destId="{0BBD17D5-7437-48F5-849C-E86BA03C6570}" srcOrd="1" destOrd="0" presId="urn:microsoft.com/office/officeart/2005/8/layout/hierarchy1"/>
    <dgm:cxn modelId="{7C6D09EA-73AB-4EF1-A488-3F34BD7BD105}" type="presParOf" srcId="{305B0185-6A32-4DCB-AC79-B51D1FC4E8B5}" destId="{7D5FF1A4-791D-4C9D-B4E8-40078538A080}" srcOrd="1" destOrd="0" presId="urn:microsoft.com/office/officeart/2005/8/layout/hierarchy1"/>
    <dgm:cxn modelId="{627E7692-EB4A-4DBD-B3D5-1892CE4BCB71}" type="presParOf" srcId="{B902B223-ED7C-4031-B4B9-9660840956F5}" destId="{A6CDED71-324D-43B4-B971-29383475A9D0}" srcOrd="6" destOrd="0" presId="urn:microsoft.com/office/officeart/2005/8/layout/hierarchy1"/>
    <dgm:cxn modelId="{CDEF35CF-BB52-424E-A103-324828DB41F1}" type="presParOf" srcId="{B902B223-ED7C-4031-B4B9-9660840956F5}" destId="{50DB9B25-5FD6-40DD-B63E-2A9C5087C153}" srcOrd="7" destOrd="0" presId="urn:microsoft.com/office/officeart/2005/8/layout/hierarchy1"/>
    <dgm:cxn modelId="{9708DCFA-596A-49C0-8E85-CF341C069BBB}" type="presParOf" srcId="{50DB9B25-5FD6-40DD-B63E-2A9C5087C153}" destId="{566098C9-2829-4F51-86E2-7FE662FFBE1F}" srcOrd="0" destOrd="0" presId="urn:microsoft.com/office/officeart/2005/8/layout/hierarchy1"/>
    <dgm:cxn modelId="{938E6513-B10B-47A1-BBE3-ED31F16E1680}" type="presParOf" srcId="{566098C9-2829-4F51-86E2-7FE662FFBE1F}" destId="{AF7B5236-EBA8-475B-8BFA-FF4CC40319F7}" srcOrd="0" destOrd="0" presId="urn:microsoft.com/office/officeart/2005/8/layout/hierarchy1"/>
    <dgm:cxn modelId="{4EDE7F0A-6A98-488D-8487-3B0632BA888E}" type="presParOf" srcId="{566098C9-2829-4F51-86E2-7FE662FFBE1F}" destId="{0840BD8B-B5AF-468E-BDED-8D30916D3978}" srcOrd="1" destOrd="0" presId="urn:microsoft.com/office/officeart/2005/8/layout/hierarchy1"/>
    <dgm:cxn modelId="{43459055-DFA8-48F7-A051-58F2A224C8ED}" type="presParOf" srcId="{50DB9B25-5FD6-40DD-B63E-2A9C5087C153}" destId="{D9CDA0BA-5FDA-4F9F-9623-8C6D44A7479F}" srcOrd="1" destOrd="0" presId="urn:microsoft.com/office/officeart/2005/8/layout/hierarchy1"/>
    <dgm:cxn modelId="{8DCCD0E3-3AD4-46AA-ABCF-D6C8D34ACC00}" type="presParOf" srcId="{D9CDA0BA-5FDA-4F9F-9623-8C6D44A7479F}" destId="{B2597F21-3013-46D6-A896-CBD1D4543C71}" srcOrd="0" destOrd="0" presId="urn:microsoft.com/office/officeart/2005/8/layout/hierarchy1"/>
    <dgm:cxn modelId="{539B1243-DDBC-4ED8-AFF1-70336F268295}" type="presParOf" srcId="{D9CDA0BA-5FDA-4F9F-9623-8C6D44A7479F}" destId="{0635755C-802D-4F3B-8A10-D0BCEDA8A3E6}" srcOrd="1" destOrd="0" presId="urn:microsoft.com/office/officeart/2005/8/layout/hierarchy1"/>
    <dgm:cxn modelId="{907F1115-3B7A-4B24-ABDA-D0AEDDD4D811}" type="presParOf" srcId="{0635755C-802D-4F3B-8A10-D0BCEDA8A3E6}" destId="{33191A98-634E-4BCE-A160-70392E96A59D}" srcOrd="0" destOrd="0" presId="urn:microsoft.com/office/officeart/2005/8/layout/hierarchy1"/>
    <dgm:cxn modelId="{AF8085C3-7F3D-400B-9AAB-F3638377B2F8}" type="presParOf" srcId="{33191A98-634E-4BCE-A160-70392E96A59D}" destId="{28178460-A851-4E13-9DCC-56DD5163F2DE}" srcOrd="0" destOrd="0" presId="urn:microsoft.com/office/officeart/2005/8/layout/hierarchy1"/>
    <dgm:cxn modelId="{9A6CF65B-5CBE-4C15-B149-BFA5C117B241}" type="presParOf" srcId="{33191A98-634E-4BCE-A160-70392E96A59D}" destId="{0973E258-8718-4E76-86D6-2303744983A5}" srcOrd="1" destOrd="0" presId="urn:microsoft.com/office/officeart/2005/8/layout/hierarchy1"/>
    <dgm:cxn modelId="{DEA6B27C-D49E-4FEB-89C9-4202E0FC6F93}" type="presParOf" srcId="{0635755C-802D-4F3B-8A10-D0BCEDA8A3E6}" destId="{9CEFE35E-447D-4E4E-B7CB-9BDA2294B046}" srcOrd="1" destOrd="0" presId="urn:microsoft.com/office/officeart/2005/8/layout/hierarchy1"/>
    <dgm:cxn modelId="{4B753C90-07F0-449A-9A45-5A6A05F33BCB}" type="presParOf" srcId="{D9CDA0BA-5FDA-4F9F-9623-8C6D44A7479F}" destId="{5729805E-CED5-4894-AA58-0DD52BA46711}" srcOrd="2" destOrd="0" presId="urn:microsoft.com/office/officeart/2005/8/layout/hierarchy1"/>
    <dgm:cxn modelId="{1FEF9AE7-7E63-4F0A-93CE-BB23CA09764B}" type="presParOf" srcId="{D9CDA0BA-5FDA-4F9F-9623-8C6D44A7479F}" destId="{76E2FD1D-AED8-41EF-95FF-36AE52A34925}" srcOrd="3" destOrd="0" presId="urn:microsoft.com/office/officeart/2005/8/layout/hierarchy1"/>
    <dgm:cxn modelId="{D3459226-489C-47EE-B035-D9E8C05D377B}" type="presParOf" srcId="{76E2FD1D-AED8-41EF-95FF-36AE52A34925}" destId="{598340D3-F960-4099-B9D1-D359981008F6}" srcOrd="0" destOrd="0" presId="urn:microsoft.com/office/officeart/2005/8/layout/hierarchy1"/>
    <dgm:cxn modelId="{D154AE03-CC1B-4C99-8EE4-C4181A76B810}" type="presParOf" srcId="{598340D3-F960-4099-B9D1-D359981008F6}" destId="{F09CBA57-4599-4D1D-9C48-4B1A356B9B64}" srcOrd="0" destOrd="0" presId="urn:microsoft.com/office/officeart/2005/8/layout/hierarchy1"/>
    <dgm:cxn modelId="{6E797AE5-80D2-4FF3-A770-D080F49C017A}" type="presParOf" srcId="{598340D3-F960-4099-B9D1-D359981008F6}" destId="{11A07A71-76E0-4952-95F7-BCC194CE88CE}" srcOrd="1" destOrd="0" presId="urn:microsoft.com/office/officeart/2005/8/layout/hierarchy1"/>
    <dgm:cxn modelId="{4A6A6267-A048-4AF6-B3E9-87A12BF52F9D}" type="presParOf" srcId="{76E2FD1D-AED8-41EF-95FF-36AE52A34925}" destId="{1BC2BDB0-D0D5-4D82-8465-88C53BCD9A00}" srcOrd="1" destOrd="0" presId="urn:microsoft.com/office/officeart/2005/8/layout/hierarchy1"/>
    <dgm:cxn modelId="{67EF1F7D-87A5-4D25-A231-F8A95D1DFBBF}" type="presParOf" srcId="{D9CDA0BA-5FDA-4F9F-9623-8C6D44A7479F}" destId="{0D7334D7-A8FD-4D70-820E-923F7E00A78A}" srcOrd="4" destOrd="0" presId="urn:microsoft.com/office/officeart/2005/8/layout/hierarchy1"/>
    <dgm:cxn modelId="{07EAB980-ABDE-4FD6-84DE-1A988A68D2F2}" type="presParOf" srcId="{D9CDA0BA-5FDA-4F9F-9623-8C6D44A7479F}" destId="{4C84EBC2-A243-4516-9265-111F08832947}" srcOrd="5" destOrd="0" presId="urn:microsoft.com/office/officeart/2005/8/layout/hierarchy1"/>
    <dgm:cxn modelId="{67D6C035-D740-4CFD-B843-E09646A7AF39}" type="presParOf" srcId="{4C84EBC2-A243-4516-9265-111F08832947}" destId="{B501F11C-5F60-4B65-B8CD-F6C668293705}" srcOrd="0" destOrd="0" presId="urn:microsoft.com/office/officeart/2005/8/layout/hierarchy1"/>
    <dgm:cxn modelId="{320F77B3-945D-4C17-8155-4EE481E81FB5}" type="presParOf" srcId="{B501F11C-5F60-4B65-B8CD-F6C668293705}" destId="{86F7B650-2A0B-4A80-8A8E-C69AE548B898}" srcOrd="0" destOrd="0" presId="urn:microsoft.com/office/officeart/2005/8/layout/hierarchy1"/>
    <dgm:cxn modelId="{39D458A0-DAA2-4AAE-9B14-9867F2DB675E}" type="presParOf" srcId="{B501F11C-5F60-4B65-B8CD-F6C668293705}" destId="{0787EB7E-F0AE-456A-A599-BD9D94BC5C09}" srcOrd="1" destOrd="0" presId="urn:microsoft.com/office/officeart/2005/8/layout/hierarchy1"/>
    <dgm:cxn modelId="{5F248D7B-6E37-44CA-A45E-9D457066B7F0}" type="presParOf" srcId="{4C84EBC2-A243-4516-9265-111F08832947}" destId="{8C743EE6-91AC-40FA-91DD-D4635DA16F27}" srcOrd="1" destOrd="0" presId="urn:microsoft.com/office/officeart/2005/8/layout/hierarchy1"/>
    <dgm:cxn modelId="{FFC72756-9621-4E7A-A281-3341C5ACE0D9}" type="presParOf" srcId="{D9CDA0BA-5FDA-4F9F-9623-8C6D44A7479F}" destId="{51741C60-507A-4BB1-B9A6-D1C57580E995}" srcOrd="6" destOrd="0" presId="urn:microsoft.com/office/officeart/2005/8/layout/hierarchy1"/>
    <dgm:cxn modelId="{ACF879CF-7CDC-484A-ABCA-959DA71AE34E}" type="presParOf" srcId="{D9CDA0BA-5FDA-4F9F-9623-8C6D44A7479F}" destId="{030FDAB6-7736-4740-B6CC-29775D7CE8B3}" srcOrd="7" destOrd="0" presId="urn:microsoft.com/office/officeart/2005/8/layout/hierarchy1"/>
    <dgm:cxn modelId="{E7B15FC2-3D33-4FE5-8D2F-D996F2B9CB0D}" type="presParOf" srcId="{030FDAB6-7736-4740-B6CC-29775D7CE8B3}" destId="{7AC248D5-50C1-4D4D-95E6-E6423CFAD200}" srcOrd="0" destOrd="0" presId="urn:microsoft.com/office/officeart/2005/8/layout/hierarchy1"/>
    <dgm:cxn modelId="{09348036-C620-4F8C-8914-E135664CB141}" type="presParOf" srcId="{7AC248D5-50C1-4D4D-95E6-E6423CFAD200}" destId="{5975878F-6276-4D41-B55C-0E670D0AA4FA}" srcOrd="0" destOrd="0" presId="urn:microsoft.com/office/officeart/2005/8/layout/hierarchy1"/>
    <dgm:cxn modelId="{6D1CD6EC-1200-47B6-BFE5-F0B6E3432EE2}" type="presParOf" srcId="{7AC248D5-50C1-4D4D-95E6-E6423CFAD200}" destId="{C0B913A0-E269-4313-BC8E-F690CFC9F0CD}" srcOrd="1" destOrd="0" presId="urn:microsoft.com/office/officeart/2005/8/layout/hierarchy1"/>
    <dgm:cxn modelId="{7F643C46-B3EB-4A40-AD58-C58C39D5C693}" type="presParOf" srcId="{030FDAB6-7736-4740-B6CC-29775D7CE8B3}" destId="{3B92B300-934C-49CF-91BD-AC160B1C817C}" srcOrd="1" destOrd="0" presId="urn:microsoft.com/office/officeart/2005/8/layout/hierarchy1"/>
    <dgm:cxn modelId="{F9015493-376F-4869-A389-681E76E7A1F3}" type="presParOf" srcId="{D9CDA0BA-5FDA-4F9F-9623-8C6D44A7479F}" destId="{CD6C490E-7079-4F7D-AB84-947E65A1DA2C}" srcOrd="8" destOrd="0" presId="urn:microsoft.com/office/officeart/2005/8/layout/hierarchy1"/>
    <dgm:cxn modelId="{793F079F-81D8-47E6-8BBC-17401C9F11CD}" type="presParOf" srcId="{D9CDA0BA-5FDA-4F9F-9623-8C6D44A7479F}" destId="{15D4F04F-FFC8-4F40-BD96-F4D9B6AD6AA4}" srcOrd="9" destOrd="0" presId="urn:microsoft.com/office/officeart/2005/8/layout/hierarchy1"/>
    <dgm:cxn modelId="{3875B307-22B4-401D-86EB-8323195DC674}" type="presParOf" srcId="{15D4F04F-FFC8-4F40-BD96-F4D9B6AD6AA4}" destId="{D8E8F1BD-223E-469F-944B-A752A3F98C65}" srcOrd="0" destOrd="0" presId="urn:microsoft.com/office/officeart/2005/8/layout/hierarchy1"/>
    <dgm:cxn modelId="{8346CDD3-3859-4450-8E0D-E7DB80F371B2}" type="presParOf" srcId="{D8E8F1BD-223E-469F-944B-A752A3F98C65}" destId="{E0F83D94-4BB5-4006-9CD5-73BB9C30A502}" srcOrd="0" destOrd="0" presId="urn:microsoft.com/office/officeart/2005/8/layout/hierarchy1"/>
    <dgm:cxn modelId="{F4664DF3-4332-4CE1-81A7-3333F0EEF023}" type="presParOf" srcId="{D8E8F1BD-223E-469F-944B-A752A3F98C65}" destId="{E13A5841-99AC-4A56-BD5C-68E63DD0297B}" srcOrd="1" destOrd="0" presId="urn:microsoft.com/office/officeart/2005/8/layout/hierarchy1"/>
    <dgm:cxn modelId="{76CA22D8-BE0D-48A9-BA17-D26071CB3317}" type="presParOf" srcId="{15D4F04F-FFC8-4F40-BD96-F4D9B6AD6AA4}" destId="{6A82F159-2528-4F15-8212-D9617D19DD14}" srcOrd="1" destOrd="0" presId="urn:microsoft.com/office/officeart/2005/8/layout/hierarchy1"/>
    <dgm:cxn modelId="{62EFC4BF-E3D2-4374-84DD-D2B9B06F0440}" type="presParOf" srcId="{D9CDA0BA-5FDA-4F9F-9623-8C6D44A7479F}" destId="{7E5A6DCB-72FE-4344-ABFB-BBD5EED75769}" srcOrd="10" destOrd="0" presId="urn:microsoft.com/office/officeart/2005/8/layout/hierarchy1"/>
    <dgm:cxn modelId="{1F52EE5C-5304-4736-BF83-765500A9C3CF}" type="presParOf" srcId="{D9CDA0BA-5FDA-4F9F-9623-8C6D44A7479F}" destId="{346A1931-F348-4EFB-9B2F-5EFF90DDD49F}" srcOrd="11" destOrd="0" presId="urn:microsoft.com/office/officeart/2005/8/layout/hierarchy1"/>
    <dgm:cxn modelId="{7FF8339A-92D8-4022-9527-35B4C2F16250}" type="presParOf" srcId="{346A1931-F348-4EFB-9B2F-5EFF90DDD49F}" destId="{6142496C-E7E5-4ABB-8629-A0BBF31D1465}" srcOrd="0" destOrd="0" presId="urn:microsoft.com/office/officeart/2005/8/layout/hierarchy1"/>
    <dgm:cxn modelId="{08F654A1-772C-4129-835E-2EBA612C3C97}" type="presParOf" srcId="{6142496C-E7E5-4ABB-8629-A0BBF31D1465}" destId="{BAED10B3-58E1-4331-A487-D9D341A1E1D9}" srcOrd="0" destOrd="0" presId="urn:microsoft.com/office/officeart/2005/8/layout/hierarchy1"/>
    <dgm:cxn modelId="{BF0B8BA9-E057-4C59-9912-A6EAA08926DA}" type="presParOf" srcId="{6142496C-E7E5-4ABB-8629-A0BBF31D1465}" destId="{B2223D83-82A7-4B20-B22E-58BFD9877C03}" srcOrd="1" destOrd="0" presId="urn:microsoft.com/office/officeart/2005/8/layout/hierarchy1"/>
    <dgm:cxn modelId="{4BE05571-3D35-405B-9903-CAAE6CFFF3FE}" type="presParOf" srcId="{346A1931-F348-4EFB-9B2F-5EFF90DDD49F}" destId="{57CF52E4-9490-43A8-8C97-CF50A506E38D}" srcOrd="1" destOrd="0" presId="urn:microsoft.com/office/officeart/2005/8/layout/hierarchy1"/>
    <dgm:cxn modelId="{454ED55E-4DC7-435E-8044-EF8853E5FB84}" type="presParOf" srcId="{D9CDA0BA-5FDA-4F9F-9623-8C6D44A7479F}" destId="{7495EF53-C52C-461C-87A4-9426C24FA43F}" srcOrd="12" destOrd="0" presId="urn:microsoft.com/office/officeart/2005/8/layout/hierarchy1"/>
    <dgm:cxn modelId="{6B9FA877-06C8-4E5B-996A-B7D92A8CB03F}" type="presParOf" srcId="{D9CDA0BA-5FDA-4F9F-9623-8C6D44A7479F}" destId="{9C041B69-BDAE-4309-BF69-890CBD325070}" srcOrd="13" destOrd="0" presId="urn:microsoft.com/office/officeart/2005/8/layout/hierarchy1"/>
    <dgm:cxn modelId="{F7F5A132-7487-49D7-A2E8-5C86CE426949}" type="presParOf" srcId="{9C041B69-BDAE-4309-BF69-890CBD325070}" destId="{743EFA67-854B-434D-BCF4-28898CB49148}" srcOrd="0" destOrd="0" presId="urn:microsoft.com/office/officeart/2005/8/layout/hierarchy1"/>
    <dgm:cxn modelId="{754AADF8-2F3D-4463-B928-4CF9E1DA8542}" type="presParOf" srcId="{743EFA67-854B-434D-BCF4-28898CB49148}" destId="{CEF37B52-859B-4156-B82E-76A80A2D52DB}" srcOrd="0" destOrd="0" presId="urn:microsoft.com/office/officeart/2005/8/layout/hierarchy1"/>
    <dgm:cxn modelId="{A52E9970-5AE7-4C3C-BD5B-43495C965B68}" type="presParOf" srcId="{743EFA67-854B-434D-BCF4-28898CB49148}" destId="{0328FF94-A97B-4D4B-8463-A61D70FA1A5C}" srcOrd="1" destOrd="0" presId="urn:microsoft.com/office/officeart/2005/8/layout/hierarchy1"/>
    <dgm:cxn modelId="{55E25F06-BD24-489C-AFEB-8EFB74C608E9}" type="presParOf" srcId="{9C041B69-BDAE-4309-BF69-890CBD325070}" destId="{44E40F01-339E-43E7-8D41-5BA14AEAF4CD}" srcOrd="1" destOrd="0" presId="urn:microsoft.com/office/officeart/2005/8/layout/hierarchy1"/>
    <dgm:cxn modelId="{77824C34-F113-44D7-A470-4CB0F1B21B22}" type="presParOf" srcId="{D9CDA0BA-5FDA-4F9F-9623-8C6D44A7479F}" destId="{287B4B11-EF1B-428B-9798-A5C26555FFBD}" srcOrd="14" destOrd="0" presId="urn:microsoft.com/office/officeart/2005/8/layout/hierarchy1"/>
    <dgm:cxn modelId="{1B6578EA-0614-4E10-8713-CCD6A553D6A4}" type="presParOf" srcId="{D9CDA0BA-5FDA-4F9F-9623-8C6D44A7479F}" destId="{497177E6-EFD3-4151-8CF5-929FF45429CC}" srcOrd="15" destOrd="0" presId="urn:microsoft.com/office/officeart/2005/8/layout/hierarchy1"/>
    <dgm:cxn modelId="{68212158-D5C6-4928-8024-A01A7E82CA0D}" type="presParOf" srcId="{497177E6-EFD3-4151-8CF5-929FF45429CC}" destId="{4040388F-8472-470D-A605-7B01BEC653ED}" srcOrd="0" destOrd="0" presId="urn:microsoft.com/office/officeart/2005/8/layout/hierarchy1"/>
    <dgm:cxn modelId="{77E18A04-CD66-412D-B7BD-EE0119C4C7DF}" type="presParOf" srcId="{4040388F-8472-470D-A605-7B01BEC653ED}" destId="{51D98DC5-7342-4219-B365-F83494D214A9}" srcOrd="0" destOrd="0" presId="urn:microsoft.com/office/officeart/2005/8/layout/hierarchy1"/>
    <dgm:cxn modelId="{4B0BF514-B550-450D-A71B-EE5430543FAF}" type="presParOf" srcId="{4040388F-8472-470D-A605-7B01BEC653ED}" destId="{C3FDF208-C293-4E49-B4FE-1226B79E349D}" srcOrd="1" destOrd="0" presId="urn:microsoft.com/office/officeart/2005/8/layout/hierarchy1"/>
    <dgm:cxn modelId="{9CD74912-4787-4719-87C8-84B37C0B1672}" type="presParOf" srcId="{497177E6-EFD3-4151-8CF5-929FF45429CC}" destId="{284B400E-CC3C-4AE6-B878-9418F10C093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A2B15A-51C9-4859-8BAC-22581CBDFFAE}"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E3E49477-6704-43C4-AB76-69E6690806EB}">
      <dgm:prSet phldrT="[Text]" phldr="0"/>
      <dgm:spPr/>
      <dgm:t>
        <a:bodyPr/>
        <a:lstStyle/>
        <a:p>
          <a:pPr rtl="0"/>
          <a:r>
            <a:rPr lang="en-US" dirty="0">
              <a:latin typeface="Calibri Light" panose="020F0302020204030204"/>
            </a:rPr>
            <a:t>Scrape the Page</a:t>
          </a:r>
          <a:endParaRPr lang="en-US" dirty="0"/>
        </a:p>
      </dgm:t>
    </dgm:pt>
    <dgm:pt modelId="{28EDAB50-AB98-4FAD-A202-15C0D9F3C8F7}" type="parTrans" cxnId="{4547B4CB-9D3F-4F23-956E-90BB03BC97DC}">
      <dgm:prSet/>
      <dgm:spPr/>
      <dgm:t>
        <a:bodyPr/>
        <a:lstStyle/>
        <a:p>
          <a:endParaRPr lang="en-US"/>
        </a:p>
      </dgm:t>
    </dgm:pt>
    <dgm:pt modelId="{0F4CBDEC-99C1-4D33-A7C8-4D4258D0EBBE}" type="sibTrans" cxnId="{4547B4CB-9D3F-4F23-956E-90BB03BC97DC}">
      <dgm:prSet/>
      <dgm:spPr/>
      <dgm:t>
        <a:bodyPr/>
        <a:lstStyle/>
        <a:p>
          <a:endParaRPr lang="en-US"/>
        </a:p>
      </dgm:t>
    </dgm:pt>
    <dgm:pt modelId="{BA17FB21-1C67-4191-9837-BA7C85FC42DD}">
      <dgm:prSet phldrT="[Text]" phldr="0"/>
      <dgm:spPr/>
      <dgm:t>
        <a:bodyPr/>
        <a:lstStyle/>
        <a:p>
          <a:pPr rtl="0"/>
          <a:r>
            <a:rPr lang="en-US" dirty="0">
              <a:latin typeface="Calibri Light" panose="020F0302020204030204"/>
            </a:rPr>
            <a:t>Locate Tables</a:t>
          </a:r>
          <a:endParaRPr lang="en-US" dirty="0"/>
        </a:p>
      </dgm:t>
    </dgm:pt>
    <dgm:pt modelId="{614ED603-DFC9-4A1A-82E9-3EBF0D03B98D}" type="parTrans" cxnId="{6DB5506F-EAAA-491C-B25B-9535F678CC96}">
      <dgm:prSet/>
      <dgm:spPr/>
      <dgm:t>
        <a:bodyPr/>
        <a:lstStyle/>
        <a:p>
          <a:endParaRPr lang="en-US"/>
        </a:p>
      </dgm:t>
    </dgm:pt>
    <dgm:pt modelId="{CFE2287E-80B7-46CE-9EC7-E15B647FF840}" type="sibTrans" cxnId="{6DB5506F-EAAA-491C-B25B-9535F678CC96}">
      <dgm:prSet/>
      <dgm:spPr/>
      <dgm:t>
        <a:bodyPr/>
        <a:lstStyle/>
        <a:p>
          <a:endParaRPr lang="en-US"/>
        </a:p>
      </dgm:t>
    </dgm:pt>
    <dgm:pt modelId="{7947596B-62D5-4F40-AFE5-94B67BF9C9CB}">
      <dgm:prSet phldrT="[Text]" phldr="0"/>
      <dgm:spPr/>
      <dgm:t>
        <a:bodyPr/>
        <a:lstStyle/>
        <a:p>
          <a:pPr rtl="0"/>
          <a:r>
            <a:rPr lang="en-US" dirty="0">
              <a:latin typeface="Calibri Light" panose="020F0302020204030204"/>
            </a:rPr>
            <a:t>Extract Column Names</a:t>
          </a:r>
          <a:endParaRPr lang="en-US" dirty="0"/>
        </a:p>
      </dgm:t>
    </dgm:pt>
    <dgm:pt modelId="{28E982BB-AA39-4C79-B508-3D8493604B02}" type="parTrans" cxnId="{5CC91CB3-FC36-48EC-8BFA-CC2C7291E82B}">
      <dgm:prSet/>
      <dgm:spPr/>
      <dgm:t>
        <a:bodyPr/>
        <a:lstStyle/>
        <a:p>
          <a:endParaRPr lang="en-US"/>
        </a:p>
      </dgm:t>
    </dgm:pt>
    <dgm:pt modelId="{DD46E7F6-99CE-40BF-9682-D15A69336FE4}" type="sibTrans" cxnId="{5CC91CB3-FC36-48EC-8BFA-CC2C7291E82B}">
      <dgm:prSet/>
      <dgm:spPr/>
      <dgm:t>
        <a:bodyPr/>
        <a:lstStyle/>
        <a:p>
          <a:endParaRPr lang="en-US"/>
        </a:p>
      </dgm:t>
    </dgm:pt>
    <dgm:pt modelId="{5EA65BE8-1FEF-48DB-85AB-F4E46CC51989}">
      <dgm:prSet phldrT="[Text]" phldr="0"/>
      <dgm:spPr/>
      <dgm:t>
        <a:bodyPr/>
        <a:lstStyle/>
        <a:p>
          <a:pPr rtl="0"/>
          <a:r>
            <a:rPr lang="en-US" dirty="0">
              <a:latin typeface="Calibri Light" panose="020F0302020204030204"/>
            </a:rPr>
            <a:t>Build Dictionary</a:t>
          </a:r>
          <a:endParaRPr lang="en-US" dirty="0"/>
        </a:p>
      </dgm:t>
    </dgm:pt>
    <dgm:pt modelId="{0B03B2F9-FC71-478E-B1E5-AAD722385760}" type="parTrans" cxnId="{FBBBB8F1-AA9F-430C-885F-25A53D40A2B2}">
      <dgm:prSet/>
      <dgm:spPr/>
      <dgm:t>
        <a:bodyPr/>
        <a:lstStyle/>
        <a:p>
          <a:endParaRPr lang="en-US"/>
        </a:p>
      </dgm:t>
    </dgm:pt>
    <dgm:pt modelId="{8ECB96E1-4CFE-463C-AC37-19FE5E92C279}" type="sibTrans" cxnId="{FBBBB8F1-AA9F-430C-885F-25A53D40A2B2}">
      <dgm:prSet/>
      <dgm:spPr/>
      <dgm:t>
        <a:bodyPr/>
        <a:lstStyle/>
        <a:p>
          <a:endParaRPr lang="en-US"/>
        </a:p>
      </dgm:t>
    </dgm:pt>
    <dgm:pt modelId="{31DBE2E5-07AC-4DCD-A35A-D2E210931968}">
      <dgm:prSet phldrT="[Text]" phldr="0"/>
      <dgm:spPr/>
      <dgm:t>
        <a:bodyPr/>
        <a:lstStyle/>
        <a:p>
          <a:pPr rtl="0"/>
          <a:r>
            <a:rPr lang="en-US" dirty="0">
              <a:latin typeface="Calibri Light" panose="020F0302020204030204"/>
            </a:rPr>
            <a:t>Include column headers</a:t>
          </a:r>
          <a:endParaRPr lang="en-US" dirty="0"/>
        </a:p>
      </dgm:t>
    </dgm:pt>
    <dgm:pt modelId="{ACF526D7-2698-4310-ADC9-67D60A18629F}" type="parTrans" cxnId="{7B3D42E6-A491-417C-913B-FCA15352820D}">
      <dgm:prSet/>
      <dgm:spPr/>
      <dgm:t>
        <a:bodyPr/>
        <a:lstStyle/>
        <a:p>
          <a:endParaRPr lang="en-US"/>
        </a:p>
      </dgm:t>
    </dgm:pt>
    <dgm:pt modelId="{898BF38C-E2B1-4254-8E69-A0220B0CEB34}" type="sibTrans" cxnId="{7B3D42E6-A491-417C-913B-FCA15352820D}">
      <dgm:prSet/>
      <dgm:spPr/>
      <dgm:t>
        <a:bodyPr/>
        <a:lstStyle/>
        <a:p>
          <a:endParaRPr lang="en-US"/>
        </a:p>
      </dgm:t>
    </dgm:pt>
    <dgm:pt modelId="{C1C1DDCC-A297-44DE-8D0E-E2201F9636FD}">
      <dgm:prSet phldrT="[Text]" phldr="0"/>
      <dgm:spPr/>
      <dgm:t>
        <a:bodyPr/>
        <a:lstStyle/>
        <a:p>
          <a:pPr rtl="0"/>
          <a:r>
            <a:rPr lang="en-US" dirty="0">
              <a:latin typeface="Calibri Light" panose="020F0302020204030204"/>
            </a:rPr>
            <a:t>Create additional headers</a:t>
          </a:r>
          <a:endParaRPr lang="en-US" dirty="0"/>
        </a:p>
      </dgm:t>
    </dgm:pt>
    <dgm:pt modelId="{67B24FA6-2DF2-4DE8-BDF2-5E0B6DD4CFD9}" type="parTrans" cxnId="{B8BACAFE-EC4C-4620-8EB7-648B767403FF}">
      <dgm:prSet/>
      <dgm:spPr/>
      <dgm:t>
        <a:bodyPr/>
        <a:lstStyle/>
        <a:p>
          <a:endParaRPr lang="en-US"/>
        </a:p>
      </dgm:t>
    </dgm:pt>
    <dgm:pt modelId="{C4FD7EA5-CD66-4DBC-87DA-D2FA47F66999}" type="sibTrans" cxnId="{B8BACAFE-EC4C-4620-8EB7-648B767403FF}">
      <dgm:prSet/>
      <dgm:spPr/>
      <dgm:t>
        <a:bodyPr/>
        <a:lstStyle/>
        <a:p>
          <a:endParaRPr lang="en-US"/>
        </a:p>
      </dgm:t>
    </dgm:pt>
    <dgm:pt modelId="{B37A2465-2906-4EE3-84D4-BA8B0732B8B2}">
      <dgm:prSet phldrT="[Text]" phldr="0"/>
      <dgm:spPr/>
      <dgm:t>
        <a:bodyPr/>
        <a:lstStyle/>
        <a:p>
          <a:pPr rtl="0"/>
          <a:r>
            <a:rPr lang="en-US" dirty="0">
              <a:latin typeface="Calibri Light" panose="020F0302020204030204"/>
            </a:rPr>
            <a:t>Iterate through the data </a:t>
          </a:r>
          <a:endParaRPr lang="en-US" dirty="0"/>
        </a:p>
      </dgm:t>
    </dgm:pt>
    <dgm:pt modelId="{105E801D-8B52-4C42-8DE0-6494C5616159}" type="parTrans" cxnId="{DD730807-300D-4E4E-B96E-7C666915A46E}">
      <dgm:prSet/>
      <dgm:spPr/>
      <dgm:t>
        <a:bodyPr/>
        <a:lstStyle/>
        <a:p>
          <a:endParaRPr lang="en-US"/>
        </a:p>
      </dgm:t>
    </dgm:pt>
    <dgm:pt modelId="{4214C438-DE29-4AD6-AA4C-C6FC53A68A5D}" type="sibTrans" cxnId="{DD730807-300D-4E4E-B96E-7C666915A46E}">
      <dgm:prSet/>
      <dgm:spPr/>
      <dgm:t>
        <a:bodyPr/>
        <a:lstStyle/>
        <a:p>
          <a:endParaRPr lang="en-US"/>
        </a:p>
      </dgm:t>
    </dgm:pt>
    <dgm:pt modelId="{F9F9B87D-AAAC-47FD-8DDB-BB9E5DDF936E}">
      <dgm:prSet phldrT="[Text]" phldr="0"/>
      <dgm:spPr/>
      <dgm:t>
        <a:bodyPr/>
        <a:lstStyle/>
        <a:p>
          <a:r>
            <a:rPr lang="en-US" dirty="0">
              <a:latin typeface="Calibri Light" panose="020F0302020204030204"/>
            </a:rPr>
            <a:t>Store values</a:t>
          </a:r>
          <a:endParaRPr lang="en-US" dirty="0"/>
        </a:p>
      </dgm:t>
    </dgm:pt>
    <dgm:pt modelId="{451EC5F2-5724-41F0-AEEB-7592512FCFD9}" type="parTrans" cxnId="{48E20A22-A5A4-42DF-BAB2-B3BB9D59BD36}">
      <dgm:prSet/>
      <dgm:spPr/>
      <dgm:t>
        <a:bodyPr/>
        <a:lstStyle/>
        <a:p>
          <a:endParaRPr lang="en-US"/>
        </a:p>
      </dgm:t>
    </dgm:pt>
    <dgm:pt modelId="{BF3ED947-A6F7-434C-A940-A3802A92904F}" type="sibTrans" cxnId="{48E20A22-A5A4-42DF-BAB2-B3BB9D59BD36}">
      <dgm:prSet/>
      <dgm:spPr/>
      <dgm:t>
        <a:bodyPr/>
        <a:lstStyle/>
        <a:p>
          <a:endParaRPr lang="en-US"/>
        </a:p>
      </dgm:t>
    </dgm:pt>
    <dgm:pt modelId="{C7E27241-389C-44A4-A537-0AAC341DE85C}">
      <dgm:prSet phldrT="[Text]" phldr="0"/>
      <dgm:spPr/>
      <dgm:t>
        <a:bodyPr/>
        <a:lstStyle/>
        <a:p>
          <a:pPr rtl="0"/>
          <a:r>
            <a:rPr lang="en-US" dirty="0">
              <a:latin typeface="Calibri Light" panose="020F0302020204030204"/>
            </a:rPr>
            <a:t>Save table for the next step</a:t>
          </a:r>
          <a:endParaRPr lang="en-US" dirty="0"/>
        </a:p>
      </dgm:t>
    </dgm:pt>
    <dgm:pt modelId="{5F390C06-7339-4579-8C45-EEE22E28BE85}" type="parTrans" cxnId="{5E1FEF9B-2585-4089-B9BA-DC36D7FC1CC2}">
      <dgm:prSet/>
      <dgm:spPr/>
      <dgm:t>
        <a:bodyPr/>
        <a:lstStyle/>
        <a:p>
          <a:endParaRPr lang="en-US"/>
        </a:p>
      </dgm:t>
    </dgm:pt>
    <dgm:pt modelId="{570BAA93-5ED5-4A7A-ACE8-FE6AAE689745}" type="sibTrans" cxnId="{5E1FEF9B-2585-4089-B9BA-DC36D7FC1CC2}">
      <dgm:prSet/>
      <dgm:spPr/>
      <dgm:t>
        <a:bodyPr/>
        <a:lstStyle/>
        <a:p>
          <a:endParaRPr lang="en-US"/>
        </a:p>
      </dgm:t>
    </dgm:pt>
    <dgm:pt modelId="{B57EC664-4BD1-4254-910D-7F9CD08C7DFB}">
      <dgm:prSet phldr="0"/>
      <dgm:spPr/>
      <dgm:t>
        <a:bodyPr/>
        <a:lstStyle/>
        <a:p>
          <a:pPr rtl="0"/>
          <a:r>
            <a:rPr lang="en-US" dirty="0">
              <a:latin typeface="Calibri Light" panose="020F0302020204030204"/>
            </a:rPr>
            <a:t>Validate flight number</a:t>
          </a:r>
          <a:endParaRPr lang="en-US" dirty="0"/>
        </a:p>
      </dgm:t>
    </dgm:pt>
    <dgm:pt modelId="{24AC3B61-B6F3-4C04-A262-59000A2C5424}" type="parTrans" cxnId="{1037B413-CEDA-4062-8319-4D85EAC6DE2E}">
      <dgm:prSet/>
      <dgm:spPr/>
    </dgm:pt>
    <dgm:pt modelId="{095ADB92-899B-4D16-A6CC-1E017771A9F2}" type="sibTrans" cxnId="{1037B413-CEDA-4062-8319-4D85EAC6DE2E}">
      <dgm:prSet/>
      <dgm:spPr/>
    </dgm:pt>
    <dgm:pt modelId="{0825CC72-9FFD-4F89-A2BD-0BA843992D63}" type="pres">
      <dgm:prSet presAssocID="{95A2B15A-51C9-4859-8BAC-22581CBDFFAE}" presName="theList" presStyleCnt="0">
        <dgm:presLayoutVars>
          <dgm:dir/>
          <dgm:animLvl val="lvl"/>
          <dgm:resizeHandles val="exact"/>
        </dgm:presLayoutVars>
      </dgm:prSet>
      <dgm:spPr/>
    </dgm:pt>
    <dgm:pt modelId="{FD5E5612-0ECE-44D9-93C6-5524FCDA3EB4}" type="pres">
      <dgm:prSet presAssocID="{E3E49477-6704-43C4-AB76-69E6690806EB}" presName="compNode" presStyleCnt="0"/>
      <dgm:spPr/>
    </dgm:pt>
    <dgm:pt modelId="{09323E92-7F8D-4380-BF0D-6A8432FA9703}" type="pres">
      <dgm:prSet presAssocID="{E3E49477-6704-43C4-AB76-69E6690806EB}" presName="noGeometry" presStyleCnt="0"/>
      <dgm:spPr/>
    </dgm:pt>
    <dgm:pt modelId="{9592EFE9-C230-4A7A-B50C-EE779EE7059E}" type="pres">
      <dgm:prSet presAssocID="{E3E49477-6704-43C4-AB76-69E6690806EB}" presName="childTextVisible" presStyleLbl="bgAccFollowNode1" presStyleIdx="0" presStyleCnt="3">
        <dgm:presLayoutVars>
          <dgm:bulletEnabled val="1"/>
        </dgm:presLayoutVars>
      </dgm:prSet>
      <dgm:spPr/>
    </dgm:pt>
    <dgm:pt modelId="{6D0DFDE5-3D6C-48D6-9E8E-1D8A43E94D6C}" type="pres">
      <dgm:prSet presAssocID="{E3E49477-6704-43C4-AB76-69E6690806EB}" presName="childTextHidden" presStyleLbl="bgAccFollowNode1" presStyleIdx="0" presStyleCnt="3"/>
      <dgm:spPr/>
    </dgm:pt>
    <dgm:pt modelId="{627522F5-73A7-4168-81B4-9317847F2E84}" type="pres">
      <dgm:prSet presAssocID="{E3E49477-6704-43C4-AB76-69E6690806EB}" presName="parentText" presStyleLbl="node1" presStyleIdx="0" presStyleCnt="3">
        <dgm:presLayoutVars>
          <dgm:chMax val="1"/>
          <dgm:bulletEnabled val="1"/>
        </dgm:presLayoutVars>
      </dgm:prSet>
      <dgm:spPr/>
    </dgm:pt>
    <dgm:pt modelId="{10681FC5-5C3A-44ED-BBBD-F5EB631C473B}" type="pres">
      <dgm:prSet presAssocID="{E3E49477-6704-43C4-AB76-69E6690806EB}" presName="aSpace" presStyleCnt="0"/>
      <dgm:spPr/>
    </dgm:pt>
    <dgm:pt modelId="{2F3F9509-675C-46C7-A5BD-A3790CB52C29}" type="pres">
      <dgm:prSet presAssocID="{5EA65BE8-1FEF-48DB-85AB-F4E46CC51989}" presName="compNode" presStyleCnt="0"/>
      <dgm:spPr/>
    </dgm:pt>
    <dgm:pt modelId="{25FB1F4F-A483-49B3-A5F1-284F83351E64}" type="pres">
      <dgm:prSet presAssocID="{5EA65BE8-1FEF-48DB-85AB-F4E46CC51989}" presName="noGeometry" presStyleCnt="0"/>
      <dgm:spPr/>
    </dgm:pt>
    <dgm:pt modelId="{B49CD426-2ADC-4AF4-9635-DD108DBAB24C}" type="pres">
      <dgm:prSet presAssocID="{5EA65BE8-1FEF-48DB-85AB-F4E46CC51989}" presName="childTextVisible" presStyleLbl="bgAccFollowNode1" presStyleIdx="1" presStyleCnt="3">
        <dgm:presLayoutVars>
          <dgm:bulletEnabled val="1"/>
        </dgm:presLayoutVars>
      </dgm:prSet>
      <dgm:spPr/>
    </dgm:pt>
    <dgm:pt modelId="{776D3C18-CA79-4563-85CD-BA3497BECA5E}" type="pres">
      <dgm:prSet presAssocID="{5EA65BE8-1FEF-48DB-85AB-F4E46CC51989}" presName="childTextHidden" presStyleLbl="bgAccFollowNode1" presStyleIdx="1" presStyleCnt="3"/>
      <dgm:spPr/>
    </dgm:pt>
    <dgm:pt modelId="{216F7286-3787-4A8F-81C6-F9A5ACEC5310}" type="pres">
      <dgm:prSet presAssocID="{5EA65BE8-1FEF-48DB-85AB-F4E46CC51989}" presName="parentText" presStyleLbl="node1" presStyleIdx="1" presStyleCnt="3">
        <dgm:presLayoutVars>
          <dgm:chMax val="1"/>
          <dgm:bulletEnabled val="1"/>
        </dgm:presLayoutVars>
      </dgm:prSet>
      <dgm:spPr/>
    </dgm:pt>
    <dgm:pt modelId="{7D7B0BB9-8461-4D1B-9318-98DA419AEF8D}" type="pres">
      <dgm:prSet presAssocID="{5EA65BE8-1FEF-48DB-85AB-F4E46CC51989}" presName="aSpace" presStyleCnt="0"/>
      <dgm:spPr/>
    </dgm:pt>
    <dgm:pt modelId="{95B1EE98-726C-48DB-9031-3C9C2227BF0D}" type="pres">
      <dgm:prSet presAssocID="{B37A2465-2906-4EE3-84D4-BA8B0732B8B2}" presName="compNode" presStyleCnt="0"/>
      <dgm:spPr/>
    </dgm:pt>
    <dgm:pt modelId="{D3B584FB-FE5A-4A07-80C5-297FE18AEFF6}" type="pres">
      <dgm:prSet presAssocID="{B37A2465-2906-4EE3-84D4-BA8B0732B8B2}" presName="noGeometry" presStyleCnt="0"/>
      <dgm:spPr/>
    </dgm:pt>
    <dgm:pt modelId="{E6D7252C-A955-46F1-94EB-C796E142681B}" type="pres">
      <dgm:prSet presAssocID="{B37A2465-2906-4EE3-84D4-BA8B0732B8B2}" presName="childTextVisible" presStyleLbl="bgAccFollowNode1" presStyleIdx="2" presStyleCnt="3">
        <dgm:presLayoutVars>
          <dgm:bulletEnabled val="1"/>
        </dgm:presLayoutVars>
      </dgm:prSet>
      <dgm:spPr/>
    </dgm:pt>
    <dgm:pt modelId="{6C78791C-E2A5-4334-8CE5-0A131BE2E614}" type="pres">
      <dgm:prSet presAssocID="{B37A2465-2906-4EE3-84D4-BA8B0732B8B2}" presName="childTextHidden" presStyleLbl="bgAccFollowNode1" presStyleIdx="2" presStyleCnt="3"/>
      <dgm:spPr/>
    </dgm:pt>
    <dgm:pt modelId="{9BACDDFC-5E87-4AE5-97BA-46263F74CAED}" type="pres">
      <dgm:prSet presAssocID="{B37A2465-2906-4EE3-84D4-BA8B0732B8B2}" presName="parentText" presStyleLbl="node1" presStyleIdx="2" presStyleCnt="3">
        <dgm:presLayoutVars>
          <dgm:chMax val="1"/>
          <dgm:bulletEnabled val="1"/>
        </dgm:presLayoutVars>
      </dgm:prSet>
      <dgm:spPr/>
    </dgm:pt>
  </dgm:ptLst>
  <dgm:cxnLst>
    <dgm:cxn modelId="{DD730807-300D-4E4E-B96E-7C666915A46E}" srcId="{95A2B15A-51C9-4859-8BAC-22581CBDFFAE}" destId="{B37A2465-2906-4EE3-84D4-BA8B0732B8B2}" srcOrd="2" destOrd="0" parTransId="{105E801D-8B52-4C42-8DE0-6494C5616159}" sibTransId="{4214C438-DE29-4AD6-AA4C-C6FC53A68A5D}"/>
    <dgm:cxn modelId="{397F4411-E779-4206-95AC-92EAD6F4BDB4}" type="presOf" srcId="{C1C1DDCC-A297-44DE-8D0E-E2201F9636FD}" destId="{B49CD426-2ADC-4AF4-9635-DD108DBAB24C}" srcOrd="0" destOrd="1" presId="urn:microsoft.com/office/officeart/2005/8/layout/hProcess6"/>
    <dgm:cxn modelId="{1037B413-CEDA-4062-8319-4D85EAC6DE2E}" srcId="{B37A2465-2906-4EE3-84D4-BA8B0732B8B2}" destId="{B57EC664-4BD1-4254-910D-7F9CD08C7DFB}" srcOrd="0" destOrd="0" parTransId="{24AC3B61-B6F3-4C04-A262-59000A2C5424}" sibTransId="{095ADB92-899B-4D16-A6CC-1E017771A9F2}"/>
    <dgm:cxn modelId="{48E20A22-A5A4-42DF-BAB2-B3BB9D59BD36}" srcId="{B37A2465-2906-4EE3-84D4-BA8B0732B8B2}" destId="{F9F9B87D-AAAC-47FD-8DDB-BB9E5DDF936E}" srcOrd="1" destOrd="0" parTransId="{451EC5F2-5724-41F0-AEEB-7592512FCFD9}" sibTransId="{BF3ED947-A6F7-434C-A940-A3802A92904F}"/>
    <dgm:cxn modelId="{54706127-D04C-44A6-8FCD-BC546BCC277E}" type="presOf" srcId="{F9F9B87D-AAAC-47FD-8DDB-BB9E5DDF936E}" destId="{6C78791C-E2A5-4334-8CE5-0A131BE2E614}" srcOrd="1" destOrd="1" presId="urn:microsoft.com/office/officeart/2005/8/layout/hProcess6"/>
    <dgm:cxn modelId="{E3471E29-5CC1-49DE-AA39-ED6B531D1841}" type="presOf" srcId="{7947596B-62D5-4F40-AFE5-94B67BF9C9CB}" destId="{9592EFE9-C230-4A7A-B50C-EE779EE7059E}" srcOrd="0" destOrd="1" presId="urn:microsoft.com/office/officeart/2005/8/layout/hProcess6"/>
    <dgm:cxn modelId="{A5FCF831-1ECC-4DC4-9D2F-6E7283CD7F69}" type="presOf" srcId="{B57EC664-4BD1-4254-910D-7F9CD08C7DFB}" destId="{6C78791C-E2A5-4334-8CE5-0A131BE2E614}" srcOrd="1" destOrd="0" presId="urn:microsoft.com/office/officeart/2005/8/layout/hProcess6"/>
    <dgm:cxn modelId="{BFD12234-3AD1-4808-802D-18EBF9E1E170}" type="presOf" srcId="{F9F9B87D-AAAC-47FD-8DDB-BB9E5DDF936E}" destId="{E6D7252C-A955-46F1-94EB-C796E142681B}" srcOrd="0" destOrd="1" presId="urn:microsoft.com/office/officeart/2005/8/layout/hProcess6"/>
    <dgm:cxn modelId="{C634383B-27B4-4475-A36A-0BCF3401E71C}" type="presOf" srcId="{C1C1DDCC-A297-44DE-8D0E-E2201F9636FD}" destId="{776D3C18-CA79-4563-85CD-BA3497BECA5E}" srcOrd="1" destOrd="1" presId="urn:microsoft.com/office/officeart/2005/8/layout/hProcess6"/>
    <dgm:cxn modelId="{56A9A15B-E14E-4B30-8F55-F9BAB1D76417}" type="presOf" srcId="{E3E49477-6704-43C4-AB76-69E6690806EB}" destId="{627522F5-73A7-4168-81B4-9317847F2E84}" srcOrd="0" destOrd="0" presId="urn:microsoft.com/office/officeart/2005/8/layout/hProcess6"/>
    <dgm:cxn modelId="{3730EA64-88C7-442C-B21D-284E6C5142C8}" type="presOf" srcId="{95A2B15A-51C9-4859-8BAC-22581CBDFFAE}" destId="{0825CC72-9FFD-4F89-A2BD-0BA843992D63}" srcOrd="0" destOrd="0" presId="urn:microsoft.com/office/officeart/2005/8/layout/hProcess6"/>
    <dgm:cxn modelId="{D83D0866-4097-42C8-901F-465E080DA48E}" type="presOf" srcId="{31DBE2E5-07AC-4DCD-A35A-D2E210931968}" destId="{776D3C18-CA79-4563-85CD-BA3497BECA5E}" srcOrd="1" destOrd="0" presId="urn:microsoft.com/office/officeart/2005/8/layout/hProcess6"/>
    <dgm:cxn modelId="{20B6D267-316C-4939-9159-3A683DDABD26}" type="presOf" srcId="{C7E27241-389C-44A4-A537-0AAC341DE85C}" destId="{6C78791C-E2A5-4334-8CE5-0A131BE2E614}" srcOrd="1" destOrd="2" presId="urn:microsoft.com/office/officeart/2005/8/layout/hProcess6"/>
    <dgm:cxn modelId="{B457C26B-3AB3-4B67-AE00-2D3E7BD1A063}" type="presOf" srcId="{BA17FB21-1C67-4191-9837-BA7C85FC42DD}" destId="{9592EFE9-C230-4A7A-B50C-EE779EE7059E}" srcOrd="0" destOrd="0" presId="urn:microsoft.com/office/officeart/2005/8/layout/hProcess6"/>
    <dgm:cxn modelId="{9B4CF94B-D599-45EC-B1BB-33E7A3564C9A}" type="presOf" srcId="{7947596B-62D5-4F40-AFE5-94B67BF9C9CB}" destId="{6D0DFDE5-3D6C-48D6-9E8E-1D8A43E94D6C}" srcOrd="1" destOrd="1" presId="urn:microsoft.com/office/officeart/2005/8/layout/hProcess6"/>
    <dgm:cxn modelId="{6DB5506F-EAAA-491C-B25B-9535F678CC96}" srcId="{E3E49477-6704-43C4-AB76-69E6690806EB}" destId="{BA17FB21-1C67-4191-9837-BA7C85FC42DD}" srcOrd="0" destOrd="0" parTransId="{614ED603-DFC9-4A1A-82E9-3EBF0D03B98D}" sibTransId="{CFE2287E-80B7-46CE-9EC7-E15B647FF840}"/>
    <dgm:cxn modelId="{1EE9ED58-FAB6-4941-81BE-7593E2806B91}" type="presOf" srcId="{B57EC664-4BD1-4254-910D-7F9CD08C7DFB}" destId="{E6D7252C-A955-46F1-94EB-C796E142681B}" srcOrd="0" destOrd="0" presId="urn:microsoft.com/office/officeart/2005/8/layout/hProcess6"/>
    <dgm:cxn modelId="{7F25B793-22C7-4455-8D23-EB808E204BF5}" type="presOf" srcId="{5EA65BE8-1FEF-48DB-85AB-F4E46CC51989}" destId="{216F7286-3787-4A8F-81C6-F9A5ACEC5310}" srcOrd="0" destOrd="0" presId="urn:microsoft.com/office/officeart/2005/8/layout/hProcess6"/>
    <dgm:cxn modelId="{5E1FEF9B-2585-4089-B9BA-DC36D7FC1CC2}" srcId="{B37A2465-2906-4EE3-84D4-BA8B0732B8B2}" destId="{C7E27241-389C-44A4-A537-0AAC341DE85C}" srcOrd="2" destOrd="0" parTransId="{5F390C06-7339-4579-8C45-EEE22E28BE85}" sibTransId="{570BAA93-5ED5-4A7A-ACE8-FE6AAE689745}"/>
    <dgm:cxn modelId="{1B5F38AA-CD04-43C0-A119-B9F2ADF49EA1}" type="presOf" srcId="{C7E27241-389C-44A4-A537-0AAC341DE85C}" destId="{E6D7252C-A955-46F1-94EB-C796E142681B}" srcOrd="0" destOrd="2" presId="urn:microsoft.com/office/officeart/2005/8/layout/hProcess6"/>
    <dgm:cxn modelId="{5CC91CB3-FC36-48EC-8BFA-CC2C7291E82B}" srcId="{E3E49477-6704-43C4-AB76-69E6690806EB}" destId="{7947596B-62D5-4F40-AFE5-94B67BF9C9CB}" srcOrd="1" destOrd="0" parTransId="{28E982BB-AA39-4C79-B508-3D8493604B02}" sibTransId="{DD46E7F6-99CE-40BF-9682-D15A69336FE4}"/>
    <dgm:cxn modelId="{ECE130B3-91A7-4140-BF94-DE83C4C10CCC}" type="presOf" srcId="{31DBE2E5-07AC-4DCD-A35A-D2E210931968}" destId="{B49CD426-2ADC-4AF4-9635-DD108DBAB24C}" srcOrd="0" destOrd="0" presId="urn:microsoft.com/office/officeart/2005/8/layout/hProcess6"/>
    <dgm:cxn modelId="{53BBE3B7-FE86-4991-B18F-A0B9C2E7DFCA}" type="presOf" srcId="{BA17FB21-1C67-4191-9837-BA7C85FC42DD}" destId="{6D0DFDE5-3D6C-48D6-9E8E-1D8A43E94D6C}" srcOrd="1" destOrd="0" presId="urn:microsoft.com/office/officeart/2005/8/layout/hProcess6"/>
    <dgm:cxn modelId="{4547B4CB-9D3F-4F23-956E-90BB03BC97DC}" srcId="{95A2B15A-51C9-4859-8BAC-22581CBDFFAE}" destId="{E3E49477-6704-43C4-AB76-69E6690806EB}" srcOrd="0" destOrd="0" parTransId="{28EDAB50-AB98-4FAD-A202-15C0D9F3C8F7}" sibTransId="{0F4CBDEC-99C1-4D33-A7C8-4D4258D0EBBE}"/>
    <dgm:cxn modelId="{7B3D42E6-A491-417C-913B-FCA15352820D}" srcId="{5EA65BE8-1FEF-48DB-85AB-F4E46CC51989}" destId="{31DBE2E5-07AC-4DCD-A35A-D2E210931968}" srcOrd="0" destOrd="0" parTransId="{ACF526D7-2698-4310-ADC9-67D60A18629F}" sibTransId="{898BF38C-E2B1-4254-8E69-A0220B0CEB34}"/>
    <dgm:cxn modelId="{FBBBB8F1-AA9F-430C-885F-25A53D40A2B2}" srcId="{95A2B15A-51C9-4859-8BAC-22581CBDFFAE}" destId="{5EA65BE8-1FEF-48DB-85AB-F4E46CC51989}" srcOrd="1" destOrd="0" parTransId="{0B03B2F9-FC71-478E-B1E5-AAD722385760}" sibTransId="{8ECB96E1-4CFE-463C-AC37-19FE5E92C279}"/>
    <dgm:cxn modelId="{5DFF3FF9-B730-4139-BAFE-6D2541A0ED91}" type="presOf" srcId="{B37A2465-2906-4EE3-84D4-BA8B0732B8B2}" destId="{9BACDDFC-5E87-4AE5-97BA-46263F74CAED}" srcOrd="0" destOrd="0" presId="urn:microsoft.com/office/officeart/2005/8/layout/hProcess6"/>
    <dgm:cxn modelId="{B8BACAFE-EC4C-4620-8EB7-648B767403FF}" srcId="{5EA65BE8-1FEF-48DB-85AB-F4E46CC51989}" destId="{C1C1DDCC-A297-44DE-8D0E-E2201F9636FD}" srcOrd="1" destOrd="0" parTransId="{67B24FA6-2DF2-4DE8-BDF2-5E0B6DD4CFD9}" sibTransId="{C4FD7EA5-CD66-4DBC-87DA-D2FA47F66999}"/>
    <dgm:cxn modelId="{F3B0D23F-BFCB-41ED-B78E-13901C638185}" type="presParOf" srcId="{0825CC72-9FFD-4F89-A2BD-0BA843992D63}" destId="{FD5E5612-0ECE-44D9-93C6-5524FCDA3EB4}" srcOrd="0" destOrd="0" presId="urn:microsoft.com/office/officeart/2005/8/layout/hProcess6"/>
    <dgm:cxn modelId="{8FC95A82-4846-4320-92D4-6064793E434E}" type="presParOf" srcId="{FD5E5612-0ECE-44D9-93C6-5524FCDA3EB4}" destId="{09323E92-7F8D-4380-BF0D-6A8432FA9703}" srcOrd="0" destOrd="0" presId="urn:microsoft.com/office/officeart/2005/8/layout/hProcess6"/>
    <dgm:cxn modelId="{1E67067A-CE47-42A3-B1B6-9A3B6D7C712A}" type="presParOf" srcId="{FD5E5612-0ECE-44D9-93C6-5524FCDA3EB4}" destId="{9592EFE9-C230-4A7A-B50C-EE779EE7059E}" srcOrd="1" destOrd="0" presId="urn:microsoft.com/office/officeart/2005/8/layout/hProcess6"/>
    <dgm:cxn modelId="{95303A9E-B481-4896-B418-16F07EC2E538}" type="presParOf" srcId="{FD5E5612-0ECE-44D9-93C6-5524FCDA3EB4}" destId="{6D0DFDE5-3D6C-48D6-9E8E-1D8A43E94D6C}" srcOrd="2" destOrd="0" presId="urn:microsoft.com/office/officeart/2005/8/layout/hProcess6"/>
    <dgm:cxn modelId="{ABE4B912-12F7-42E9-9B78-717AB80BE2AC}" type="presParOf" srcId="{FD5E5612-0ECE-44D9-93C6-5524FCDA3EB4}" destId="{627522F5-73A7-4168-81B4-9317847F2E84}" srcOrd="3" destOrd="0" presId="urn:microsoft.com/office/officeart/2005/8/layout/hProcess6"/>
    <dgm:cxn modelId="{C96BA3F1-350B-4F89-8C8B-2D1BA52B5F1E}" type="presParOf" srcId="{0825CC72-9FFD-4F89-A2BD-0BA843992D63}" destId="{10681FC5-5C3A-44ED-BBBD-F5EB631C473B}" srcOrd="1" destOrd="0" presId="urn:microsoft.com/office/officeart/2005/8/layout/hProcess6"/>
    <dgm:cxn modelId="{6EEBE138-2597-493A-9AD6-1AB65E03E7C0}" type="presParOf" srcId="{0825CC72-9FFD-4F89-A2BD-0BA843992D63}" destId="{2F3F9509-675C-46C7-A5BD-A3790CB52C29}" srcOrd="2" destOrd="0" presId="urn:microsoft.com/office/officeart/2005/8/layout/hProcess6"/>
    <dgm:cxn modelId="{58182D44-7E4F-4C68-9966-54F91905F792}" type="presParOf" srcId="{2F3F9509-675C-46C7-A5BD-A3790CB52C29}" destId="{25FB1F4F-A483-49B3-A5F1-284F83351E64}" srcOrd="0" destOrd="0" presId="urn:microsoft.com/office/officeart/2005/8/layout/hProcess6"/>
    <dgm:cxn modelId="{E3C38486-E3FF-4661-B87B-ADC25822933C}" type="presParOf" srcId="{2F3F9509-675C-46C7-A5BD-A3790CB52C29}" destId="{B49CD426-2ADC-4AF4-9635-DD108DBAB24C}" srcOrd="1" destOrd="0" presId="urn:microsoft.com/office/officeart/2005/8/layout/hProcess6"/>
    <dgm:cxn modelId="{243AF830-03CD-48D3-8C51-7081F1DBA1B6}" type="presParOf" srcId="{2F3F9509-675C-46C7-A5BD-A3790CB52C29}" destId="{776D3C18-CA79-4563-85CD-BA3497BECA5E}" srcOrd="2" destOrd="0" presId="urn:microsoft.com/office/officeart/2005/8/layout/hProcess6"/>
    <dgm:cxn modelId="{77904E26-7F4E-40BA-B733-8A78365B62AE}" type="presParOf" srcId="{2F3F9509-675C-46C7-A5BD-A3790CB52C29}" destId="{216F7286-3787-4A8F-81C6-F9A5ACEC5310}" srcOrd="3" destOrd="0" presId="urn:microsoft.com/office/officeart/2005/8/layout/hProcess6"/>
    <dgm:cxn modelId="{19016CC9-9B76-49ED-A873-266FC48E3BAF}" type="presParOf" srcId="{0825CC72-9FFD-4F89-A2BD-0BA843992D63}" destId="{7D7B0BB9-8461-4D1B-9318-98DA419AEF8D}" srcOrd="3" destOrd="0" presId="urn:microsoft.com/office/officeart/2005/8/layout/hProcess6"/>
    <dgm:cxn modelId="{E77B238C-6125-4A83-A733-914E43BAB8FB}" type="presParOf" srcId="{0825CC72-9FFD-4F89-A2BD-0BA843992D63}" destId="{95B1EE98-726C-48DB-9031-3C9C2227BF0D}" srcOrd="4" destOrd="0" presId="urn:microsoft.com/office/officeart/2005/8/layout/hProcess6"/>
    <dgm:cxn modelId="{2A8F4C66-DE63-46AD-88F0-02A2B4AB0DF0}" type="presParOf" srcId="{95B1EE98-726C-48DB-9031-3C9C2227BF0D}" destId="{D3B584FB-FE5A-4A07-80C5-297FE18AEFF6}" srcOrd="0" destOrd="0" presId="urn:microsoft.com/office/officeart/2005/8/layout/hProcess6"/>
    <dgm:cxn modelId="{4AC126A0-C9F3-40E2-AC76-C6A4EC40296E}" type="presParOf" srcId="{95B1EE98-726C-48DB-9031-3C9C2227BF0D}" destId="{E6D7252C-A955-46F1-94EB-C796E142681B}" srcOrd="1" destOrd="0" presId="urn:microsoft.com/office/officeart/2005/8/layout/hProcess6"/>
    <dgm:cxn modelId="{216566E7-ED75-471A-A56A-A8CDCEEA7E40}" type="presParOf" srcId="{95B1EE98-726C-48DB-9031-3C9C2227BF0D}" destId="{6C78791C-E2A5-4334-8CE5-0A131BE2E614}" srcOrd="2" destOrd="0" presId="urn:microsoft.com/office/officeart/2005/8/layout/hProcess6"/>
    <dgm:cxn modelId="{8F3DC59A-0CD1-4B6E-B2A8-3AEAE6EE98FA}" type="presParOf" srcId="{95B1EE98-726C-48DB-9031-3C9C2227BF0D}" destId="{9BACDDFC-5E87-4AE5-97BA-46263F74CAED}"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48E33F-50E0-45A5-AEC6-5576CC231FD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BF6EC492-8DC4-4DC8-906E-2D1374034053}">
      <dgm:prSet phldrT="[Text]" phldr="0"/>
      <dgm:spPr/>
      <dgm:t>
        <a:bodyPr/>
        <a:lstStyle/>
        <a:p>
          <a:pPr rtl="0"/>
          <a:r>
            <a:rPr lang="en-US" dirty="0">
              <a:latin typeface="Calibri Light" panose="020F0302020204030204"/>
            </a:rPr>
            <a:t>Logistic Regression</a:t>
          </a:r>
          <a:endParaRPr lang="en-US" dirty="0"/>
        </a:p>
      </dgm:t>
    </dgm:pt>
    <dgm:pt modelId="{7834EE7D-5BE5-4DA6-A01F-67F9B1FBF7AD}" type="parTrans" cxnId="{6849A26E-8B63-4EBD-8BA6-6071D784B9D4}">
      <dgm:prSet/>
      <dgm:spPr/>
      <dgm:t>
        <a:bodyPr/>
        <a:lstStyle/>
        <a:p>
          <a:endParaRPr lang="en-US"/>
        </a:p>
      </dgm:t>
    </dgm:pt>
    <dgm:pt modelId="{793300C2-6479-423B-8750-7B12492420C0}" type="sibTrans" cxnId="{6849A26E-8B63-4EBD-8BA6-6071D784B9D4}">
      <dgm:prSet/>
      <dgm:spPr/>
      <dgm:t>
        <a:bodyPr/>
        <a:lstStyle/>
        <a:p>
          <a:endParaRPr lang="en-US"/>
        </a:p>
      </dgm:t>
    </dgm:pt>
    <dgm:pt modelId="{E812F91E-30F3-4D70-BA7C-412374A6D635}">
      <dgm:prSet phldrT="[Text]" phldr="0"/>
      <dgm:spPr/>
      <dgm:t>
        <a:bodyPr/>
        <a:lstStyle/>
        <a:p>
          <a:pPr rtl="0"/>
          <a:r>
            <a:rPr lang="en-US" dirty="0">
              <a:latin typeface="Calibri Light" panose="020F0302020204030204"/>
            </a:rPr>
            <a:t>Build search grid</a:t>
          </a:r>
          <a:endParaRPr lang="en-US" dirty="0"/>
        </a:p>
      </dgm:t>
    </dgm:pt>
    <dgm:pt modelId="{868B7F09-EA01-4D9E-8FEF-AAD57836C994}" type="parTrans" cxnId="{C080318E-F9CE-4BD2-99EE-A5A64795B2F4}">
      <dgm:prSet/>
      <dgm:spPr/>
      <dgm:t>
        <a:bodyPr/>
        <a:lstStyle/>
        <a:p>
          <a:endParaRPr lang="en-US"/>
        </a:p>
      </dgm:t>
    </dgm:pt>
    <dgm:pt modelId="{78891405-A3DA-49AC-912F-88A2EFF12D65}" type="sibTrans" cxnId="{C080318E-F9CE-4BD2-99EE-A5A64795B2F4}">
      <dgm:prSet/>
      <dgm:spPr/>
      <dgm:t>
        <a:bodyPr/>
        <a:lstStyle/>
        <a:p>
          <a:endParaRPr lang="en-US"/>
        </a:p>
      </dgm:t>
    </dgm:pt>
    <dgm:pt modelId="{1846BF68-395D-49CC-8CEA-525CF1144BA9}">
      <dgm:prSet phldrT="[Text]" phldr="0"/>
      <dgm:spPr/>
      <dgm:t>
        <a:bodyPr/>
        <a:lstStyle/>
        <a:p>
          <a:pPr rtl="0"/>
          <a:r>
            <a:rPr lang="en-US" dirty="0">
              <a:latin typeface="Calibri Light" panose="020F0302020204030204"/>
            </a:rPr>
            <a:t> Search on regularization </a:t>
          </a:r>
          <a:endParaRPr lang="en-US" dirty="0"/>
        </a:p>
      </dgm:t>
    </dgm:pt>
    <dgm:pt modelId="{56AA783E-E869-48E8-8260-2C400E91571B}" type="parTrans" cxnId="{DCBDE550-EC77-4FE9-8F34-238B61505F21}">
      <dgm:prSet/>
      <dgm:spPr/>
      <dgm:t>
        <a:bodyPr/>
        <a:lstStyle/>
        <a:p>
          <a:endParaRPr lang="en-US"/>
        </a:p>
      </dgm:t>
    </dgm:pt>
    <dgm:pt modelId="{7DE77CD8-CE4A-48E2-8D2E-B69D80C11275}" type="sibTrans" cxnId="{DCBDE550-EC77-4FE9-8F34-238B61505F21}">
      <dgm:prSet/>
      <dgm:spPr/>
      <dgm:t>
        <a:bodyPr/>
        <a:lstStyle/>
        <a:p>
          <a:endParaRPr lang="en-US"/>
        </a:p>
      </dgm:t>
    </dgm:pt>
    <dgm:pt modelId="{655FEFB4-003D-462E-8F37-537F012FCC0F}">
      <dgm:prSet phldrT="[Text]" phldr="0"/>
      <dgm:spPr/>
      <dgm:t>
        <a:bodyPr/>
        <a:lstStyle/>
        <a:p>
          <a:pPr rtl="0"/>
          <a:r>
            <a:rPr lang="en-US" dirty="0">
              <a:latin typeface="Calibri Light" panose="020F0302020204030204"/>
            </a:rPr>
            <a:t>Optimize training model</a:t>
          </a:r>
          <a:endParaRPr lang="en-US" dirty="0"/>
        </a:p>
      </dgm:t>
    </dgm:pt>
    <dgm:pt modelId="{B8DE7B73-4B48-436B-BCD3-880C19AF615C}" type="parTrans" cxnId="{FAB92B7C-F151-46E6-8BFE-3FF26B6BAF3F}">
      <dgm:prSet/>
      <dgm:spPr/>
      <dgm:t>
        <a:bodyPr/>
        <a:lstStyle/>
        <a:p>
          <a:endParaRPr lang="en-US"/>
        </a:p>
      </dgm:t>
    </dgm:pt>
    <dgm:pt modelId="{0F8D8753-62C6-41D2-A888-B8B4E9BC4ED1}" type="sibTrans" cxnId="{FAB92B7C-F151-46E6-8BFE-3FF26B6BAF3F}">
      <dgm:prSet/>
      <dgm:spPr/>
      <dgm:t>
        <a:bodyPr/>
        <a:lstStyle/>
        <a:p>
          <a:endParaRPr lang="en-US"/>
        </a:p>
      </dgm:t>
    </dgm:pt>
    <dgm:pt modelId="{CFE2A9B2-939A-437A-806C-7C8E1F1EC9CA}">
      <dgm:prSet phldrT="[Text]" phldr="0"/>
      <dgm:spPr/>
      <dgm:t>
        <a:bodyPr/>
        <a:lstStyle/>
        <a:p>
          <a:pPr rtl="0"/>
          <a:r>
            <a:rPr lang="en-US" dirty="0">
              <a:latin typeface="Calibri Light" panose="020F0302020204030204"/>
            </a:rPr>
            <a:t>Evaluate fitness on test data</a:t>
          </a:r>
          <a:endParaRPr lang="en-US" dirty="0"/>
        </a:p>
      </dgm:t>
    </dgm:pt>
    <dgm:pt modelId="{2961538F-A2A2-45B3-9AC3-4FDE8E37130D}" type="parTrans" cxnId="{A8E66DD9-10AC-4076-8B53-D0BD4F40271D}">
      <dgm:prSet/>
      <dgm:spPr/>
      <dgm:t>
        <a:bodyPr/>
        <a:lstStyle/>
        <a:p>
          <a:endParaRPr lang="en-US"/>
        </a:p>
      </dgm:t>
    </dgm:pt>
    <dgm:pt modelId="{BD17BBBC-3B90-4B44-9FC5-1C0C68BE5BED}" type="sibTrans" cxnId="{A8E66DD9-10AC-4076-8B53-D0BD4F40271D}">
      <dgm:prSet/>
      <dgm:spPr/>
      <dgm:t>
        <a:bodyPr/>
        <a:lstStyle/>
        <a:p>
          <a:endParaRPr lang="en-US"/>
        </a:p>
      </dgm:t>
    </dgm:pt>
    <dgm:pt modelId="{70EAF5B1-6AEC-4E25-A5A9-3E6CBFFC78FA}">
      <dgm:prSet phldrT="[Text]" phldr="0"/>
      <dgm:spPr/>
      <dgm:t>
        <a:bodyPr/>
        <a:lstStyle/>
        <a:p>
          <a:pPr rtl="0"/>
          <a:r>
            <a:rPr lang="en-US" dirty="0">
              <a:latin typeface="Calibri Light" panose="020F0302020204030204"/>
            </a:rPr>
            <a:t>83% accuracy on 18 datapoints</a:t>
          </a:r>
          <a:endParaRPr lang="en-US" dirty="0"/>
        </a:p>
      </dgm:t>
    </dgm:pt>
    <dgm:pt modelId="{58AF86AA-7F32-4DDC-B999-6334DCB6EC62}" type="parTrans" cxnId="{7E00D4F0-BA60-4637-BE40-45B63FC78D33}">
      <dgm:prSet/>
      <dgm:spPr/>
      <dgm:t>
        <a:bodyPr/>
        <a:lstStyle/>
        <a:p>
          <a:endParaRPr lang="en-US"/>
        </a:p>
      </dgm:t>
    </dgm:pt>
    <dgm:pt modelId="{F682C963-15D0-46AE-B977-5E85AD350D35}" type="sibTrans" cxnId="{7E00D4F0-BA60-4637-BE40-45B63FC78D33}">
      <dgm:prSet/>
      <dgm:spPr/>
      <dgm:t>
        <a:bodyPr/>
        <a:lstStyle/>
        <a:p>
          <a:endParaRPr lang="en-US"/>
        </a:p>
      </dgm:t>
    </dgm:pt>
    <dgm:pt modelId="{6240D8FF-189A-4429-90A4-F8F784300D86}">
      <dgm:prSet phldrT="[Text]" phldr="0"/>
      <dgm:spPr/>
      <dgm:t>
        <a:bodyPr/>
        <a:lstStyle/>
        <a:p>
          <a:pPr rtl="0"/>
          <a:r>
            <a:rPr lang="en-US" dirty="0">
              <a:latin typeface="Calibri Light" panose="020F0302020204030204"/>
            </a:rPr>
            <a:t>Plot confusion matrix</a:t>
          </a:r>
          <a:endParaRPr lang="en-US" dirty="0"/>
        </a:p>
      </dgm:t>
    </dgm:pt>
    <dgm:pt modelId="{5F90330A-29B8-4858-8F7B-B2CD54FC8D8C}" type="parTrans" cxnId="{4F2D871F-8546-4836-BC52-2469068657AA}">
      <dgm:prSet/>
      <dgm:spPr/>
      <dgm:t>
        <a:bodyPr/>
        <a:lstStyle/>
        <a:p>
          <a:endParaRPr lang="en-US"/>
        </a:p>
      </dgm:t>
    </dgm:pt>
    <dgm:pt modelId="{92F81078-12C0-422E-A12E-E988976459CA}" type="sibTrans" cxnId="{4F2D871F-8546-4836-BC52-2469068657AA}">
      <dgm:prSet/>
      <dgm:spPr/>
      <dgm:t>
        <a:bodyPr/>
        <a:lstStyle/>
        <a:p>
          <a:endParaRPr lang="en-US"/>
        </a:p>
      </dgm:t>
    </dgm:pt>
    <dgm:pt modelId="{9F87C0EE-CDAA-44F9-9BF2-4B5387062DC7}">
      <dgm:prSet phldrT="[Text]" phldr="0"/>
      <dgm:spPr/>
      <dgm:t>
        <a:bodyPr/>
        <a:lstStyle/>
        <a:p>
          <a:pPr rtl="0"/>
          <a:r>
            <a:rPr lang="en-US" dirty="0">
              <a:latin typeface="Calibri Light" panose="020F0302020204030204"/>
            </a:rPr>
            <a:t>Misclassification is a problem</a:t>
          </a:r>
          <a:endParaRPr lang="en-US" dirty="0"/>
        </a:p>
      </dgm:t>
    </dgm:pt>
    <dgm:pt modelId="{61AABA7B-F1BC-4125-BB8E-04DD1E310B26}" type="parTrans" cxnId="{016C2673-3A82-45A1-BF6C-F18CAD4492A9}">
      <dgm:prSet/>
      <dgm:spPr/>
      <dgm:t>
        <a:bodyPr/>
        <a:lstStyle/>
        <a:p>
          <a:endParaRPr lang="en-US"/>
        </a:p>
      </dgm:t>
    </dgm:pt>
    <dgm:pt modelId="{17BCC815-5975-4978-AA46-2428AD20F925}" type="sibTrans" cxnId="{016C2673-3A82-45A1-BF6C-F18CAD4492A9}">
      <dgm:prSet/>
      <dgm:spPr/>
      <dgm:t>
        <a:bodyPr/>
        <a:lstStyle/>
        <a:p>
          <a:endParaRPr lang="en-US"/>
        </a:p>
      </dgm:t>
    </dgm:pt>
    <dgm:pt modelId="{9A1A6DB1-47D1-4813-94CD-7F73C27C3018}">
      <dgm:prSet phldrT="[Text]" phldr="0"/>
      <dgm:spPr/>
      <dgm:t>
        <a:bodyPr/>
        <a:lstStyle/>
        <a:p>
          <a:pPr rtl="0"/>
          <a:r>
            <a:rPr lang="en-US" dirty="0">
              <a:latin typeface="Calibri Light" panose="020F0302020204030204"/>
            </a:rPr>
            <a:t>Support Vector Machine</a:t>
          </a:r>
          <a:endParaRPr lang="en-US" dirty="0"/>
        </a:p>
      </dgm:t>
    </dgm:pt>
    <dgm:pt modelId="{61EA4090-8C10-421A-A783-AC0865079340}" type="parTrans" cxnId="{0BFF280A-B048-4F36-B0F0-F7EF9CB37B4E}">
      <dgm:prSet/>
      <dgm:spPr/>
      <dgm:t>
        <a:bodyPr/>
        <a:lstStyle/>
        <a:p>
          <a:endParaRPr lang="en-US"/>
        </a:p>
      </dgm:t>
    </dgm:pt>
    <dgm:pt modelId="{B77E593C-206D-490B-8C3B-4B5993F1BD4B}" type="sibTrans" cxnId="{0BFF280A-B048-4F36-B0F0-F7EF9CB37B4E}">
      <dgm:prSet/>
      <dgm:spPr/>
      <dgm:t>
        <a:bodyPr/>
        <a:lstStyle/>
        <a:p>
          <a:endParaRPr lang="en-US"/>
        </a:p>
      </dgm:t>
    </dgm:pt>
    <dgm:pt modelId="{2DFDC797-87E2-4E56-AB8A-43A66FDE3636}">
      <dgm:prSet phldr="0"/>
      <dgm:spPr/>
      <dgm:t>
        <a:bodyPr/>
        <a:lstStyle/>
        <a:p>
          <a:pPr rtl="0"/>
          <a:r>
            <a:rPr lang="en-US" dirty="0">
              <a:latin typeface="Calibri Light" panose="020F0302020204030204"/>
            </a:rPr>
            <a:t>Build search grid</a:t>
          </a:r>
        </a:p>
      </dgm:t>
    </dgm:pt>
    <dgm:pt modelId="{0DEAC87D-DB56-4596-8F28-D57B786102B6}" type="parTrans" cxnId="{9F052E8A-F760-4F6F-89F1-2E43D664F6EC}">
      <dgm:prSet/>
      <dgm:spPr/>
    </dgm:pt>
    <dgm:pt modelId="{8EFEF281-D20B-4AD3-990B-5A9B40A6516C}" type="sibTrans" cxnId="{9F052E8A-F760-4F6F-89F1-2E43D664F6EC}">
      <dgm:prSet/>
      <dgm:spPr/>
    </dgm:pt>
    <dgm:pt modelId="{B9E9D710-266E-4464-BB27-F85856E1D0AB}">
      <dgm:prSet phldr="0"/>
      <dgm:spPr/>
      <dgm:t>
        <a:bodyPr/>
        <a:lstStyle/>
        <a:p>
          <a:pPr rtl="0"/>
          <a:r>
            <a:rPr lang="en-US" dirty="0">
              <a:latin typeface="Calibri Light" panose="020F0302020204030204"/>
            </a:rPr>
            <a:t>Across kernal, regularization and the gamma parameter</a:t>
          </a:r>
        </a:p>
      </dgm:t>
    </dgm:pt>
    <dgm:pt modelId="{7AF76711-BFA6-4163-A55A-F010027FD029}" type="parTrans" cxnId="{8B70ED5B-78C1-4B96-9577-9FE263B2FD1C}">
      <dgm:prSet/>
      <dgm:spPr/>
    </dgm:pt>
    <dgm:pt modelId="{7FE8404C-4F9F-4C0D-ADCC-3725C4CA4E9E}" type="sibTrans" cxnId="{8B70ED5B-78C1-4B96-9577-9FE263B2FD1C}">
      <dgm:prSet/>
      <dgm:spPr/>
    </dgm:pt>
    <dgm:pt modelId="{1A4FBDCB-6CB0-440E-9DA2-0C94BBE0DE5D}">
      <dgm:prSet phldr="0"/>
      <dgm:spPr/>
      <dgm:t>
        <a:bodyPr/>
        <a:lstStyle/>
        <a:p>
          <a:pPr rtl="0"/>
          <a:r>
            <a:rPr lang="en-US" dirty="0">
              <a:latin typeface="Calibri Light" panose="020F0302020204030204"/>
            </a:rPr>
            <a:t>83% accuracy across 18 data points</a:t>
          </a:r>
        </a:p>
      </dgm:t>
    </dgm:pt>
    <dgm:pt modelId="{6BAB36C3-018C-4444-BA84-84A14958BA03}" type="parTrans" cxnId="{08AEBBC4-3A72-4268-A215-95BAA42F48ED}">
      <dgm:prSet/>
      <dgm:spPr/>
    </dgm:pt>
    <dgm:pt modelId="{528DE871-D609-437F-A256-89BCCF500781}" type="sibTrans" cxnId="{08AEBBC4-3A72-4268-A215-95BAA42F48ED}">
      <dgm:prSet/>
      <dgm:spPr/>
    </dgm:pt>
    <dgm:pt modelId="{30A02DF6-A435-4AA5-80FD-53CD2819C453}">
      <dgm:prSet phldr="0"/>
      <dgm:spPr/>
      <dgm:t>
        <a:bodyPr/>
        <a:lstStyle/>
        <a:p>
          <a:pPr rtl="0"/>
          <a:r>
            <a:rPr lang="en-US" dirty="0">
              <a:latin typeface="Calibri"/>
              <a:ea typeface="Calibri"/>
              <a:cs typeface="Calibri"/>
            </a:rPr>
            <a:t>Decision Tree</a:t>
          </a:r>
        </a:p>
      </dgm:t>
    </dgm:pt>
    <dgm:pt modelId="{C4DAB5DC-5363-4A66-A2DF-9BF913B84F27}" type="parTrans" cxnId="{BF8C2CB3-E6FA-4C94-947F-7C4857C5DDF5}">
      <dgm:prSet/>
      <dgm:spPr/>
    </dgm:pt>
    <dgm:pt modelId="{15D815A3-7E7C-41EA-8503-9B1C1D7A2D46}" type="sibTrans" cxnId="{BF8C2CB3-E6FA-4C94-947F-7C4857C5DDF5}">
      <dgm:prSet/>
      <dgm:spPr/>
    </dgm:pt>
    <dgm:pt modelId="{80926B12-CFD5-4368-83D5-21A2D4D056DE}">
      <dgm:prSet phldr="0"/>
      <dgm:spPr/>
      <dgm:t>
        <a:bodyPr/>
        <a:lstStyle/>
        <a:p>
          <a:pPr rtl="0"/>
          <a:r>
            <a:rPr lang="en-US" dirty="0">
              <a:latin typeface="Calibri"/>
              <a:ea typeface="Calibri"/>
              <a:cs typeface="Calibri"/>
            </a:rPr>
            <a:t>Across Criterion, Max depth, Max features, Min samples, Min samples split and splitter</a:t>
          </a:r>
        </a:p>
      </dgm:t>
    </dgm:pt>
    <dgm:pt modelId="{DBD804DC-FE30-4972-A370-19147D18D0AA}" type="parTrans" cxnId="{D57ACB4C-2316-43D1-9610-42376A36530F}">
      <dgm:prSet/>
      <dgm:spPr/>
    </dgm:pt>
    <dgm:pt modelId="{218005FB-1DA7-477A-9A81-AB4C65689AEF}" type="sibTrans" cxnId="{D57ACB4C-2316-43D1-9610-42376A36530F}">
      <dgm:prSet/>
      <dgm:spPr/>
    </dgm:pt>
    <dgm:pt modelId="{972579FC-9E00-4016-8BBC-EBEB9AF40D3B}">
      <dgm:prSet phldr="0"/>
      <dgm:spPr/>
      <dgm:t>
        <a:bodyPr/>
        <a:lstStyle/>
        <a:p>
          <a:pPr rtl="0"/>
          <a:r>
            <a:rPr lang="en-US" dirty="0">
              <a:latin typeface="Calibri"/>
              <a:ea typeface="Calibri"/>
              <a:cs typeface="Calibri"/>
            </a:rPr>
            <a:t>Optimize training model</a:t>
          </a:r>
        </a:p>
      </dgm:t>
    </dgm:pt>
    <dgm:pt modelId="{7C85DDB0-0745-4149-BA13-ED5F7AAEF807}" type="parTrans" cxnId="{6E4FAAAC-DD28-4CB4-A983-2FDF278326B0}">
      <dgm:prSet/>
      <dgm:spPr/>
    </dgm:pt>
    <dgm:pt modelId="{FBF4640A-154E-4AA7-8861-D36C91F1533F}" type="sibTrans" cxnId="{6E4FAAAC-DD28-4CB4-A983-2FDF278326B0}">
      <dgm:prSet/>
      <dgm:spPr/>
    </dgm:pt>
    <dgm:pt modelId="{E900A9F2-2F49-4877-8228-BFE85DBD6BD3}">
      <dgm:prSet phldr="0"/>
      <dgm:spPr/>
      <dgm:t>
        <a:bodyPr/>
        <a:lstStyle/>
        <a:p>
          <a:pPr rtl="0"/>
          <a:r>
            <a:rPr lang="en-US">
              <a:solidFill>
                <a:srgbClr val="444444"/>
              </a:solidFill>
              <a:latin typeface="Calibri"/>
              <a:ea typeface="Calibri"/>
              <a:cs typeface="Calibri"/>
            </a:rPr>
            <a:t>Optimize training model</a:t>
          </a:r>
        </a:p>
      </dgm:t>
    </dgm:pt>
    <dgm:pt modelId="{49494619-31B3-4F06-ADDE-A6088E0570F0}" type="parTrans" cxnId="{762D7E9C-2034-460C-970B-62598C542A3E}">
      <dgm:prSet/>
      <dgm:spPr/>
    </dgm:pt>
    <dgm:pt modelId="{081547F7-0D7E-44B9-966F-1901BDA3AF6D}" type="sibTrans" cxnId="{762D7E9C-2034-460C-970B-62598C542A3E}">
      <dgm:prSet/>
      <dgm:spPr/>
    </dgm:pt>
    <dgm:pt modelId="{5CA4AB3F-F9DE-4BA4-A8DC-81B088AD57CF}">
      <dgm:prSet phldr="0"/>
      <dgm:spPr/>
      <dgm:t>
        <a:bodyPr/>
        <a:lstStyle/>
        <a:p>
          <a:r>
            <a:rPr lang="en-US">
              <a:solidFill>
                <a:srgbClr val="444444"/>
              </a:solidFill>
              <a:latin typeface="Calibri"/>
              <a:ea typeface="Calibri"/>
              <a:cs typeface="Calibri"/>
            </a:rPr>
            <a:t>Evaluate fitness on test data</a:t>
          </a:r>
        </a:p>
      </dgm:t>
    </dgm:pt>
    <dgm:pt modelId="{467C8151-A3BC-4BA7-877E-A540BD863788}" type="parTrans" cxnId="{6FE4475A-1E03-43B3-9788-8674B54FBB85}">
      <dgm:prSet/>
      <dgm:spPr/>
    </dgm:pt>
    <dgm:pt modelId="{27471388-3014-40E3-B72D-8565DFA27B2E}" type="sibTrans" cxnId="{6FE4475A-1E03-43B3-9788-8674B54FBB85}">
      <dgm:prSet/>
      <dgm:spPr/>
    </dgm:pt>
    <dgm:pt modelId="{B97F5256-B406-438B-9EDF-1BD329BE4EFB}">
      <dgm:prSet phldr="0"/>
      <dgm:spPr/>
      <dgm:t>
        <a:bodyPr/>
        <a:lstStyle/>
        <a:p>
          <a:pPr rtl="0"/>
          <a:r>
            <a:rPr lang="en-US" dirty="0">
              <a:solidFill>
                <a:srgbClr val="444444"/>
              </a:solidFill>
              <a:latin typeface="Calibri"/>
              <a:ea typeface="Calibri"/>
              <a:cs typeface="Calibri"/>
            </a:rPr>
            <a:t>Plot confusion matrix</a:t>
          </a:r>
        </a:p>
      </dgm:t>
    </dgm:pt>
    <dgm:pt modelId="{7AF813C4-260B-4F30-B85E-06EB068A48CC}" type="parTrans" cxnId="{AAA06BCF-5DA5-4075-939B-4871056FF4E7}">
      <dgm:prSet/>
      <dgm:spPr/>
    </dgm:pt>
    <dgm:pt modelId="{49A07223-8B8C-4671-B328-3F61F497BE4E}" type="sibTrans" cxnId="{AAA06BCF-5DA5-4075-939B-4871056FF4E7}">
      <dgm:prSet/>
      <dgm:spPr/>
    </dgm:pt>
    <dgm:pt modelId="{99C8EACC-5ABD-4A27-B9A4-AD15310CFCE8}">
      <dgm:prSet phldr="0"/>
      <dgm:spPr/>
      <dgm:t>
        <a:bodyPr/>
        <a:lstStyle/>
        <a:p>
          <a:r>
            <a:rPr lang="en-US" dirty="0">
              <a:solidFill>
                <a:srgbClr val="444444"/>
              </a:solidFill>
              <a:latin typeface="Calibri"/>
              <a:ea typeface="Calibri"/>
              <a:cs typeface="Calibri"/>
            </a:rPr>
            <a:t>Misclassification is a problem</a:t>
          </a:r>
        </a:p>
      </dgm:t>
    </dgm:pt>
    <dgm:pt modelId="{C8886B3E-8193-43A8-97DF-80AC6AAB0809}" type="parTrans" cxnId="{499C6BB4-5929-4C22-A79E-573955A97F70}">
      <dgm:prSet/>
      <dgm:spPr/>
    </dgm:pt>
    <dgm:pt modelId="{72EE09D9-D05A-40BD-85CA-B7661DA3BD39}" type="sibTrans" cxnId="{499C6BB4-5929-4C22-A79E-573955A97F70}">
      <dgm:prSet/>
      <dgm:spPr/>
    </dgm:pt>
    <dgm:pt modelId="{74F9BC8F-2161-494C-9ACE-A92CD953293C}">
      <dgm:prSet phldr="0"/>
      <dgm:spPr/>
      <dgm:t>
        <a:bodyPr/>
        <a:lstStyle/>
        <a:p>
          <a:r>
            <a:rPr lang="en-US" dirty="0">
              <a:solidFill>
                <a:srgbClr val="444444"/>
              </a:solidFill>
              <a:latin typeface="Calibri"/>
              <a:ea typeface="Calibri"/>
              <a:cs typeface="Calibri"/>
            </a:rPr>
            <a:t>Misclassification is a problem</a:t>
          </a:r>
          <a:endParaRPr lang="en-US" dirty="0"/>
        </a:p>
      </dgm:t>
    </dgm:pt>
    <dgm:pt modelId="{B44A814D-D498-4D38-B8BE-D6737CD60041}" type="parTrans" cxnId="{4AABA132-D8BB-4120-81E1-AEB2B83CC55E}">
      <dgm:prSet/>
      <dgm:spPr/>
    </dgm:pt>
    <dgm:pt modelId="{D92FD02E-D3C0-465E-9CE2-FBD70B1F629A}" type="sibTrans" cxnId="{4AABA132-D8BB-4120-81E1-AEB2B83CC55E}">
      <dgm:prSet/>
      <dgm:spPr/>
    </dgm:pt>
    <dgm:pt modelId="{F71F18B1-D553-4018-A9F4-1413B5159F07}">
      <dgm:prSet phldr="0"/>
      <dgm:spPr/>
      <dgm:t>
        <a:bodyPr/>
        <a:lstStyle/>
        <a:p>
          <a:pPr rtl="0"/>
          <a:r>
            <a:rPr lang="en-US" dirty="0">
              <a:latin typeface="Calibri Light" panose="020F0302020204030204"/>
              <a:ea typeface="Calibri Light" panose="020F0302020204030204"/>
              <a:cs typeface="Calibri Light" panose="020F0302020204030204"/>
            </a:rPr>
            <a:t>K-Nearest Neighbors</a:t>
          </a:r>
        </a:p>
      </dgm:t>
    </dgm:pt>
    <dgm:pt modelId="{1DDF59FD-AAA6-483F-BF2B-B4C8744B9037}" type="parTrans" cxnId="{EE500F76-944E-4900-AD26-8C6CFA50D68F}">
      <dgm:prSet/>
      <dgm:spPr/>
    </dgm:pt>
    <dgm:pt modelId="{13FB258C-D1F7-4C75-B3CB-8F4AEF3B0DD1}" type="sibTrans" cxnId="{EE500F76-944E-4900-AD26-8C6CFA50D68F}">
      <dgm:prSet/>
      <dgm:spPr/>
    </dgm:pt>
    <dgm:pt modelId="{16A6F29F-1F65-492D-861E-787FE1F4B82D}">
      <dgm:prSet phldr="0"/>
      <dgm:spPr/>
      <dgm:t>
        <a:bodyPr/>
        <a:lstStyle/>
        <a:p>
          <a:pPr rtl="0"/>
          <a:r>
            <a:rPr lang="en-US" dirty="0">
              <a:solidFill>
                <a:srgbClr val="444444"/>
              </a:solidFill>
              <a:latin typeface="Calibri"/>
              <a:ea typeface="Calibri"/>
              <a:cs typeface="Calibri"/>
            </a:rPr>
            <a:t>Build search grid</a:t>
          </a:r>
        </a:p>
      </dgm:t>
    </dgm:pt>
    <dgm:pt modelId="{CC9A43CD-77E7-478E-8D0A-8062F763A564}" type="parTrans" cxnId="{72C37F67-FD5B-47AA-9FF5-A0068C9D3A4C}">
      <dgm:prSet/>
      <dgm:spPr/>
    </dgm:pt>
    <dgm:pt modelId="{076B9FD0-5771-4D50-85FD-950CEC7CEB22}" type="sibTrans" cxnId="{72C37F67-FD5B-47AA-9FF5-A0068C9D3A4C}">
      <dgm:prSet/>
      <dgm:spPr/>
    </dgm:pt>
    <dgm:pt modelId="{518B2DAE-9072-4048-9F45-CD207BEB732A}">
      <dgm:prSet phldr="0"/>
      <dgm:spPr/>
      <dgm:t>
        <a:bodyPr/>
        <a:lstStyle/>
        <a:p>
          <a:pPr rtl="0"/>
          <a:r>
            <a:rPr lang="en-US" dirty="0">
              <a:latin typeface="Calibri Light" panose="020F0302020204030204"/>
            </a:rPr>
            <a:t>Build search grid</a:t>
          </a:r>
        </a:p>
      </dgm:t>
    </dgm:pt>
    <dgm:pt modelId="{90ED1F3B-6483-4BB0-B8EF-E58D94A9E0F5}" type="parTrans" cxnId="{A4145D9D-C394-4739-A548-D46647B8B98B}">
      <dgm:prSet/>
      <dgm:spPr/>
    </dgm:pt>
    <dgm:pt modelId="{4AB01A09-EA1D-4943-BAE9-6B73CC6F36DF}" type="sibTrans" cxnId="{A4145D9D-C394-4739-A548-D46647B8B98B}">
      <dgm:prSet/>
      <dgm:spPr/>
    </dgm:pt>
    <dgm:pt modelId="{C9021BAF-3E20-4D0C-BA76-9809FB2137DF}">
      <dgm:prSet phldr="0"/>
      <dgm:spPr/>
      <dgm:t>
        <a:bodyPr/>
        <a:lstStyle/>
        <a:p>
          <a:pPr rtl="0"/>
          <a:r>
            <a:rPr lang="en-US" dirty="0">
              <a:latin typeface="Calibri Light" panose="020F0302020204030204"/>
            </a:rPr>
            <a:t>Across neighbors, algorithm and P</a:t>
          </a:r>
        </a:p>
      </dgm:t>
    </dgm:pt>
    <dgm:pt modelId="{437A443A-6A82-413C-A7A6-37306E74A05B}" type="parTrans" cxnId="{98C3F40B-B516-4B0B-9C62-65A750355B82}">
      <dgm:prSet/>
      <dgm:spPr/>
    </dgm:pt>
    <dgm:pt modelId="{740C9CBA-03A4-422F-B3D0-36E6602EF22F}" type="sibTrans" cxnId="{98C3F40B-B516-4B0B-9C62-65A750355B82}">
      <dgm:prSet/>
      <dgm:spPr/>
    </dgm:pt>
    <dgm:pt modelId="{E6BF5200-01E7-4439-B062-2F3B6A33583F}">
      <dgm:prSet phldr="0"/>
      <dgm:spPr/>
      <dgm:t>
        <a:bodyPr/>
        <a:lstStyle/>
        <a:p>
          <a:pPr rtl="0"/>
          <a:r>
            <a:rPr lang="en-US" dirty="0">
              <a:solidFill>
                <a:srgbClr val="444444"/>
              </a:solidFill>
              <a:latin typeface="Calibri"/>
              <a:ea typeface="Calibri"/>
              <a:cs typeface="Calibri"/>
            </a:rPr>
            <a:t>Evaluate fitness on test data</a:t>
          </a:r>
        </a:p>
      </dgm:t>
    </dgm:pt>
    <dgm:pt modelId="{B877FC0D-01EF-44AA-BE7B-C9C9C6A2715D}" type="parTrans" cxnId="{80F1153B-77C4-4469-9A09-383ECE73E02D}">
      <dgm:prSet/>
      <dgm:spPr/>
    </dgm:pt>
    <dgm:pt modelId="{F14FC863-F9E9-4D20-8494-83FE30DF3193}" type="sibTrans" cxnId="{80F1153B-77C4-4469-9A09-383ECE73E02D}">
      <dgm:prSet/>
      <dgm:spPr/>
    </dgm:pt>
    <dgm:pt modelId="{F994B7A9-0033-49E4-9A70-D893C9EBC4D8}">
      <dgm:prSet phldr="0"/>
      <dgm:spPr/>
      <dgm:t>
        <a:bodyPr/>
        <a:lstStyle/>
        <a:p>
          <a:r>
            <a:rPr lang="en-US" dirty="0">
              <a:solidFill>
                <a:srgbClr val="444444"/>
              </a:solidFill>
              <a:latin typeface="Calibri"/>
              <a:ea typeface="Calibri"/>
              <a:cs typeface="Calibri"/>
            </a:rPr>
            <a:t>77% accuracy across 18 data points</a:t>
          </a:r>
        </a:p>
      </dgm:t>
    </dgm:pt>
    <dgm:pt modelId="{DBE986B1-F5D0-45C0-A510-E562D1AB1DAA}" type="parTrans" cxnId="{27815D06-F589-4C8B-9D79-E31685516341}">
      <dgm:prSet/>
      <dgm:spPr/>
    </dgm:pt>
    <dgm:pt modelId="{E5E30458-9D6D-4968-ABC5-FB05B977DAAE}" type="sibTrans" cxnId="{27815D06-F589-4C8B-9D79-E31685516341}">
      <dgm:prSet/>
      <dgm:spPr/>
    </dgm:pt>
    <dgm:pt modelId="{9ABE59B2-F8C3-4074-9FB0-482A77BB11B6}">
      <dgm:prSet phldr="0"/>
      <dgm:spPr/>
      <dgm:t>
        <a:bodyPr/>
        <a:lstStyle/>
        <a:p>
          <a:r>
            <a:rPr lang="en-US" dirty="0">
              <a:solidFill>
                <a:srgbClr val="444444"/>
              </a:solidFill>
              <a:latin typeface="Calibri"/>
              <a:ea typeface="Calibri"/>
              <a:cs typeface="Calibri"/>
            </a:rPr>
            <a:t>Plot confusion matrix</a:t>
          </a:r>
        </a:p>
      </dgm:t>
    </dgm:pt>
    <dgm:pt modelId="{3C465B35-0DA6-4F5E-AE77-B126B20F00CC}" type="parTrans" cxnId="{D33F6433-48BC-41EA-AFB9-D07AC84634A5}">
      <dgm:prSet/>
      <dgm:spPr/>
    </dgm:pt>
    <dgm:pt modelId="{2F015171-B599-456B-AB3B-31D686402E55}" type="sibTrans" cxnId="{D33F6433-48BC-41EA-AFB9-D07AC84634A5}">
      <dgm:prSet/>
      <dgm:spPr/>
    </dgm:pt>
    <dgm:pt modelId="{81F05999-DE3D-47EE-B58F-7170629853CA}">
      <dgm:prSet phldr="0"/>
      <dgm:spPr/>
      <dgm:t>
        <a:bodyPr/>
        <a:lstStyle/>
        <a:p>
          <a:r>
            <a:rPr lang="en-US" dirty="0">
              <a:solidFill>
                <a:srgbClr val="444444"/>
              </a:solidFill>
              <a:latin typeface="Calibri"/>
              <a:ea typeface="Calibri"/>
              <a:cs typeface="Calibri"/>
            </a:rPr>
            <a:t>Misclassification is a problem</a:t>
          </a:r>
          <a:endParaRPr lang="en-US" dirty="0"/>
        </a:p>
      </dgm:t>
    </dgm:pt>
    <dgm:pt modelId="{27DFB6FE-C422-432B-889B-BCA1EF93EBDA}" type="parTrans" cxnId="{67302CA2-2C47-43AA-8EAF-42A04C290409}">
      <dgm:prSet/>
      <dgm:spPr/>
    </dgm:pt>
    <dgm:pt modelId="{C89D412E-8EBF-4D6D-87FB-5C70658B789B}" type="sibTrans" cxnId="{67302CA2-2C47-43AA-8EAF-42A04C290409}">
      <dgm:prSet/>
      <dgm:spPr/>
    </dgm:pt>
    <dgm:pt modelId="{ACD0CF83-8034-4260-B78E-747E219B52DF}">
      <dgm:prSet phldr="0"/>
      <dgm:spPr/>
      <dgm:t>
        <a:bodyPr/>
        <a:lstStyle/>
        <a:p>
          <a:pPr rtl="0"/>
          <a:endParaRPr lang="en-US">
            <a:latin typeface="Calibri Light" panose="020F0302020204030204"/>
          </a:endParaRPr>
        </a:p>
      </dgm:t>
    </dgm:pt>
    <dgm:pt modelId="{27255948-E30C-49B8-AD91-9DF75D9FC077}" type="parTrans" cxnId="{45C4FD14-49A9-41AA-B343-3C20A6845B47}">
      <dgm:prSet/>
      <dgm:spPr/>
    </dgm:pt>
    <dgm:pt modelId="{D3A9B1F3-F30A-41F8-A497-7141494C6CD7}" type="sibTrans" cxnId="{45C4FD14-49A9-41AA-B343-3C20A6845B47}">
      <dgm:prSet/>
      <dgm:spPr/>
    </dgm:pt>
    <dgm:pt modelId="{62A10C83-737A-42A5-9EA1-48017519496A}">
      <dgm:prSet phldr="0"/>
      <dgm:spPr/>
      <dgm:t>
        <a:bodyPr/>
        <a:lstStyle/>
        <a:p>
          <a:pPr rtl="0"/>
          <a:r>
            <a:rPr lang="en-US" dirty="0">
              <a:solidFill>
                <a:srgbClr val="444444"/>
              </a:solidFill>
              <a:latin typeface="Calibri"/>
              <a:ea typeface="Calibri"/>
              <a:cs typeface="Calibri"/>
            </a:rPr>
            <a:t>Evaluate fitness on test data</a:t>
          </a:r>
        </a:p>
      </dgm:t>
    </dgm:pt>
    <dgm:pt modelId="{A59D6D5B-4513-4188-A93D-7D5AE64C8891}" type="parTrans" cxnId="{1B998812-CC85-4D91-8CD7-D86D2FAF43B0}">
      <dgm:prSet/>
      <dgm:spPr/>
    </dgm:pt>
    <dgm:pt modelId="{21929F7D-C3F8-4B3A-A851-261A7116E60A}" type="sibTrans" cxnId="{1B998812-CC85-4D91-8CD7-D86D2FAF43B0}">
      <dgm:prSet/>
      <dgm:spPr/>
    </dgm:pt>
    <dgm:pt modelId="{FCA2FA63-169F-4904-9024-D404EA142128}">
      <dgm:prSet phldr="0"/>
      <dgm:spPr/>
      <dgm:t>
        <a:bodyPr/>
        <a:lstStyle/>
        <a:p>
          <a:r>
            <a:rPr lang="en-US" dirty="0">
              <a:solidFill>
                <a:srgbClr val="444444"/>
              </a:solidFill>
              <a:latin typeface="Calibri"/>
              <a:ea typeface="Calibri"/>
              <a:cs typeface="Calibri"/>
            </a:rPr>
            <a:t>83% accuracy across 18 data points</a:t>
          </a:r>
        </a:p>
      </dgm:t>
    </dgm:pt>
    <dgm:pt modelId="{FBB78E80-E6C6-4550-B1F5-1A9099003477}" type="parTrans" cxnId="{62BCC8D5-B7E1-4FD9-8B98-80CEFEE06C0C}">
      <dgm:prSet/>
      <dgm:spPr/>
    </dgm:pt>
    <dgm:pt modelId="{1213F94A-A1A7-49E2-8680-DFCB5B6D32B5}" type="sibTrans" cxnId="{62BCC8D5-B7E1-4FD9-8B98-80CEFEE06C0C}">
      <dgm:prSet/>
      <dgm:spPr/>
    </dgm:pt>
    <dgm:pt modelId="{88029A22-B642-48A4-BCCA-DD857F811837}">
      <dgm:prSet phldr="0"/>
      <dgm:spPr/>
      <dgm:t>
        <a:bodyPr/>
        <a:lstStyle/>
        <a:p>
          <a:r>
            <a:rPr lang="en-US" dirty="0">
              <a:solidFill>
                <a:srgbClr val="444444"/>
              </a:solidFill>
              <a:latin typeface="Calibri"/>
              <a:ea typeface="Calibri"/>
              <a:cs typeface="Calibri"/>
            </a:rPr>
            <a:t>Plot confusion matrix</a:t>
          </a:r>
        </a:p>
      </dgm:t>
    </dgm:pt>
    <dgm:pt modelId="{57161986-D4CA-4CA2-A950-1C1FEDEEAF2F}" type="parTrans" cxnId="{AFA141D4-3CDA-4859-A916-4D03F47C3272}">
      <dgm:prSet/>
      <dgm:spPr/>
    </dgm:pt>
    <dgm:pt modelId="{F6AA5B3E-6A4A-497C-A867-F5F46E59F1C6}" type="sibTrans" cxnId="{AFA141D4-3CDA-4859-A916-4D03F47C3272}">
      <dgm:prSet/>
      <dgm:spPr/>
    </dgm:pt>
    <dgm:pt modelId="{E12AF826-CB20-490C-8C0C-6D4E65DF3A37}" type="pres">
      <dgm:prSet presAssocID="{8248E33F-50E0-45A5-AEC6-5576CC231FD6}" presName="composite" presStyleCnt="0">
        <dgm:presLayoutVars>
          <dgm:chMax val="5"/>
          <dgm:dir/>
          <dgm:animLvl val="ctr"/>
          <dgm:resizeHandles val="exact"/>
        </dgm:presLayoutVars>
      </dgm:prSet>
      <dgm:spPr/>
    </dgm:pt>
    <dgm:pt modelId="{8222067E-4DC6-4FA2-9A16-4385A8FC430A}" type="pres">
      <dgm:prSet presAssocID="{8248E33F-50E0-45A5-AEC6-5576CC231FD6}" presName="cycle" presStyleCnt="0"/>
      <dgm:spPr/>
    </dgm:pt>
    <dgm:pt modelId="{4621CDB2-D9C3-40B6-A65E-51255907B9A2}" type="pres">
      <dgm:prSet presAssocID="{8248E33F-50E0-45A5-AEC6-5576CC231FD6}" presName="centerShape" presStyleCnt="0"/>
      <dgm:spPr/>
    </dgm:pt>
    <dgm:pt modelId="{437C0EF8-1074-4899-BA45-83DF212E3736}" type="pres">
      <dgm:prSet presAssocID="{8248E33F-50E0-45A5-AEC6-5576CC231FD6}" presName="connSite" presStyleLbl="node1" presStyleIdx="0" presStyleCnt="5"/>
      <dgm:spPr/>
    </dgm:pt>
    <dgm:pt modelId="{4F966E63-A8D4-460C-8831-9F2050ECCC22}" type="pres">
      <dgm:prSet presAssocID="{8248E33F-50E0-45A5-AEC6-5576CC231FD6}" presName="visible" presStyleLbl="node1" presStyleIdx="0" presStyleCnt="5"/>
      <dgm:spPr/>
    </dgm:pt>
    <dgm:pt modelId="{FD897918-924A-4461-A3E3-FEE413092DCC}" type="pres">
      <dgm:prSet presAssocID="{7834EE7D-5BE5-4DA6-A01F-67F9B1FBF7AD}" presName="Name25" presStyleLbl="parChTrans1D1" presStyleIdx="0" presStyleCnt="4"/>
      <dgm:spPr/>
    </dgm:pt>
    <dgm:pt modelId="{7C9AE3CD-AE85-46E8-8821-9D54ECF330A6}" type="pres">
      <dgm:prSet presAssocID="{BF6EC492-8DC4-4DC8-906E-2D1374034053}" presName="node" presStyleCnt="0"/>
      <dgm:spPr/>
    </dgm:pt>
    <dgm:pt modelId="{9F9BB377-77E5-4F0A-9BAB-9F43D604FD9F}" type="pres">
      <dgm:prSet presAssocID="{BF6EC492-8DC4-4DC8-906E-2D1374034053}" presName="parentNode" presStyleLbl="node1" presStyleIdx="1" presStyleCnt="5">
        <dgm:presLayoutVars>
          <dgm:chMax val="1"/>
          <dgm:bulletEnabled val="1"/>
        </dgm:presLayoutVars>
      </dgm:prSet>
      <dgm:spPr/>
    </dgm:pt>
    <dgm:pt modelId="{20BF17F4-BB32-42BD-AADB-62861763F8B6}" type="pres">
      <dgm:prSet presAssocID="{BF6EC492-8DC4-4DC8-906E-2D1374034053}" presName="childNode" presStyleLbl="revTx" presStyleIdx="0" presStyleCnt="4">
        <dgm:presLayoutVars>
          <dgm:bulletEnabled val="1"/>
        </dgm:presLayoutVars>
      </dgm:prSet>
      <dgm:spPr/>
    </dgm:pt>
    <dgm:pt modelId="{C0E450C2-8DC3-41FC-BBEF-40CD98D84C47}" type="pres">
      <dgm:prSet presAssocID="{61EA4090-8C10-421A-A783-AC0865079340}" presName="Name25" presStyleLbl="parChTrans1D1" presStyleIdx="1" presStyleCnt="4"/>
      <dgm:spPr/>
    </dgm:pt>
    <dgm:pt modelId="{709E3D65-6B26-403B-9012-1EE11E925F41}" type="pres">
      <dgm:prSet presAssocID="{9A1A6DB1-47D1-4813-94CD-7F73C27C3018}" presName="node" presStyleCnt="0"/>
      <dgm:spPr/>
    </dgm:pt>
    <dgm:pt modelId="{A57AC8FE-4E96-4797-A2AE-E34049381650}" type="pres">
      <dgm:prSet presAssocID="{9A1A6DB1-47D1-4813-94CD-7F73C27C3018}" presName="parentNode" presStyleLbl="node1" presStyleIdx="2" presStyleCnt="5">
        <dgm:presLayoutVars>
          <dgm:chMax val="1"/>
          <dgm:bulletEnabled val="1"/>
        </dgm:presLayoutVars>
      </dgm:prSet>
      <dgm:spPr/>
    </dgm:pt>
    <dgm:pt modelId="{401E36B3-02A7-44F9-A7E0-EF40BE045826}" type="pres">
      <dgm:prSet presAssocID="{9A1A6DB1-47D1-4813-94CD-7F73C27C3018}" presName="childNode" presStyleLbl="revTx" presStyleIdx="1" presStyleCnt="4">
        <dgm:presLayoutVars>
          <dgm:bulletEnabled val="1"/>
        </dgm:presLayoutVars>
      </dgm:prSet>
      <dgm:spPr/>
    </dgm:pt>
    <dgm:pt modelId="{2B40BF8F-8F4C-4981-8117-085071458BEC}" type="pres">
      <dgm:prSet presAssocID="{C4DAB5DC-5363-4A66-A2DF-9BF913B84F27}" presName="Name25" presStyleLbl="parChTrans1D1" presStyleIdx="2" presStyleCnt="4"/>
      <dgm:spPr/>
    </dgm:pt>
    <dgm:pt modelId="{6502E6D8-F0DE-4E77-92FE-E0F0F7AB7C1A}" type="pres">
      <dgm:prSet presAssocID="{30A02DF6-A435-4AA5-80FD-53CD2819C453}" presName="node" presStyleCnt="0"/>
      <dgm:spPr/>
    </dgm:pt>
    <dgm:pt modelId="{34042270-0BC5-41E0-B754-5DFAE6AE18F6}" type="pres">
      <dgm:prSet presAssocID="{30A02DF6-A435-4AA5-80FD-53CD2819C453}" presName="parentNode" presStyleLbl="node1" presStyleIdx="3" presStyleCnt="5">
        <dgm:presLayoutVars>
          <dgm:chMax val="1"/>
          <dgm:bulletEnabled val="1"/>
        </dgm:presLayoutVars>
      </dgm:prSet>
      <dgm:spPr/>
    </dgm:pt>
    <dgm:pt modelId="{A00005DC-6E73-4F22-A663-0470A2EBC33B}" type="pres">
      <dgm:prSet presAssocID="{30A02DF6-A435-4AA5-80FD-53CD2819C453}" presName="childNode" presStyleLbl="revTx" presStyleIdx="2" presStyleCnt="4">
        <dgm:presLayoutVars>
          <dgm:bulletEnabled val="1"/>
        </dgm:presLayoutVars>
      </dgm:prSet>
      <dgm:spPr/>
    </dgm:pt>
    <dgm:pt modelId="{AB5E3574-2D5C-4513-91B9-3C4964D0A4E9}" type="pres">
      <dgm:prSet presAssocID="{1DDF59FD-AAA6-483F-BF2B-B4C8744B9037}" presName="Name25" presStyleLbl="parChTrans1D1" presStyleIdx="3" presStyleCnt="4"/>
      <dgm:spPr/>
    </dgm:pt>
    <dgm:pt modelId="{B5F9BF98-3255-4AFC-B4A0-8010D1D5C0B2}" type="pres">
      <dgm:prSet presAssocID="{F71F18B1-D553-4018-A9F4-1413B5159F07}" presName="node" presStyleCnt="0"/>
      <dgm:spPr/>
    </dgm:pt>
    <dgm:pt modelId="{E92CCA84-16B7-4854-96B8-69C4A5E73CB0}" type="pres">
      <dgm:prSet presAssocID="{F71F18B1-D553-4018-A9F4-1413B5159F07}" presName="parentNode" presStyleLbl="node1" presStyleIdx="4" presStyleCnt="5">
        <dgm:presLayoutVars>
          <dgm:chMax val="1"/>
          <dgm:bulletEnabled val="1"/>
        </dgm:presLayoutVars>
      </dgm:prSet>
      <dgm:spPr/>
    </dgm:pt>
    <dgm:pt modelId="{CBF07A31-82B2-4AA6-BF52-26090FA38AF3}" type="pres">
      <dgm:prSet presAssocID="{F71F18B1-D553-4018-A9F4-1413B5159F07}" presName="childNode" presStyleLbl="revTx" presStyleIdx="3" presStyleCnt="4">
        <dgm:presLayoutVars>
          <dgm:bulletEnabled val="1"/>
        </dgm:presLayoutVars>
      </dgm:prSet>
      <dgm:spPr/>
    </dgm:pt>
  </dgm:ptLst>
  <dgm:cxnLst>
    <dgm:cxn modelId="{BC9F1B00-1FB4-4ABC-BB04-470D667E8D6F}" type="presOf" srcId="{F994B7A9-0033-49E4-9A70-D893C9EBC4D8}" destId="{A00005DC-6E73-4F22-A663-0470A2EBC33B}" srcOrd="0" destOrd="4" presId="urn:microsoft.com/office/officeart/2005/8/layout/radial2"/>
    <dgm:cxn modelId="{69700D01-8AEF-45E2-ADC1-B8C42BFCF3DE}" type="presOf" srcId="{1846BF68-395D-49CC-8CEA-525CF1144BA9}" destId="{20BF17F4-BB32-42BD-AADB-62861763F8B6}" srcOrd="0" destOrd="1" presId="urn:microsoft.com/office/officeart/2005/8/layout/radial2"/>
    <dgm:cxn modelId="{27815D06-F589-4C8B-9D79-E31685516341}" srcId="{E6BF5200-01E7-4439-B062-2F3B6A33583F}" destId="{F994B7A9-0033-49E4-9A70-D893C9EBC4D8}" srcOrd="0" destOrd="0" parTransId="{DBE986B1-F5D0-45C0-A510-E562D1AB1DAA}" sibTransId="{E5E30458-9D6D-4968-ABC5-FB05B977DAAE}"/>
    <dgm:cxn modelId="{22C2A407-80D9-4B5E-9B28-90ACD04B4784}" type="presOf" srcId="{9ABE59B2-F8C3-4074-9FB0-482A77BB11B6}" destId="{A00005DC-6E73-4F22-A663-0470A2EBC33B}" srcOrd="0" destOrd="5" presId="urn:microsoft.com/office/officeart/2005/8/layout/radial2"/>
    <dgm:cxn modelId="{0BFF280A-B048-4F36-B0F0-F7EF9CB37B4E}" srcId="{8248E33F-50E0-45A5-AEC6-5576CC231FD6}" destId="{9A1A6DB1-47D1-4813-94CD-7F73C27C3018}" srcOrd="1" destOrd="0" parTransId="{61EA4090-8C10-421A-A783-AC0865079340}" sibTransId="{B77E593C-206D-490B-8C3B-4B5993F1BD4B}"/>
    <dgm:cxn modelId="{98C3F40B-B516-4B0B-9C62-65A750355B82}" srcId="{518B2DAE-9072-4048-9F45-CD207BEB732A}" destId="{C9021BAF-3E20-4D0C-BA76-9809FB2137DF}" srcOrd="0" destOrd="0" parTransId="{437A443A-6A82-413C-A7A6-37306E74A05B}" sibTransId="{740C9CBA-03A4-422F-B3D0-36E6602EF22F}"/>
    <dgm:cxn modelId="{A3E5D20E-58E0-425A-A6E4-352AE6E1C287}" type="presOf" srcId="{16A6F29F-1F65-492D-861E-787FE1F4B82D}" destId="{A00005DC-6E73-4F22-A663-0470A2EBC33B}" srcOrd="0" destOrd="0" presId="urn:microsoft.com/office/officeart/2005/8/layout/radial2"/>
    <dgm:cxn modelId="{97AAC711-4D17-4451-A4A9-C372F743F94D}" type="presOf" srcId="{E6BF5200-01E7-4439-B062-2F3B6A33583F}" destId="{A00005DC-6E73-4F22-A663-0470A2EBC33B}" srcOrd="0" destOrd="3" presId="urn:microsoft.com/office/officeart/2005/8/layout/radial2"/>
    <dgm:cxn modelId="{1B998812-CC85-4D91-8CD7-D86D2FAF43B0}" srcId="{F71F18B1-D553-4018-A9F4-1413B5159F07}" destId="{62A10C83-737A-42A5-9EA1-48017519496A}" srcOrd="1" destOrd="0" parTransId="{A59D6D5B-4513-4188-A93D-7D5AE64C8891}" sibTransId="{21929F7D-C3F8-4B3A-A851-261A7116E60A}"/>
    <dgm:cxn modelId="{6ACDAD13-3406-4215-9E57-A109E4AF930A}" type="presOf" srcId="{ACD0CF83-8034-4260-B78E-747E219B52DF}" destId="{CBF07A31-82B2-4AA6-BF52-26090FA38AF3}" srcOrd="0" destOrd="6" presId="urn:microsoft.com/office/officeart/2005/8/layout/radial2"/>
    <dgm:cxn modelId="{45C4FD14-49A9-41AA-B343-3C20A6845B47}" srcId="{F71F18B1-D553-4018-A9F4-1413B5159F07}" destId="{ACD0CF83-8034-4260-B78E-747E219B52DF}" srcOrd="3" destOrd="0" parTransId="{27255948-E30C-49B8-AD91-9DF75D9FC077}" sibTransId="{D3A9B1F3-F30A-41F8-A497-7141494C6CD7}"/>
    <dgm:cxn modelId="{3738731B-CF9A-44DA-BACF-80986B4088F5}" type="presOf" srcId="{518B2DAE-9072-4048-9F45-CD207BEB732A}" destId="{CBF07A31-82B2-4AA6-BF52-26090FA38AF3}" srcOrd="0" destOrd="0" presId="urn:microsoft.com/office/officeart/2005/8/layout/radial2"/>
    <dgm:cxn modelId="{23AA411C-EF4B-468C-A118-B2370D10DCA2}" type="presOf" srcId="{972579FC-9E00-4016-8BBC-EBEB9AF40D3B}" destId="{A00005DC-6E73-4F22-A663-0470A2EBC33B}" srcOrd="0" destOrd="2" presId="urn:microsoft.com/office/officeart/2005/8/layout/radial2"/>
    <dgm:cxn modelId="{4F2D871F-8546-4836-BC52-2469068657AA}" srcId="{BF6EC492-8DC4-4DC8-906E-2D1374034053}" destId="{6240D8FF-189A-4429-90A4-F8F784300D86}" srcOrd="3" destOrd="0" parTransId="{5F90330A-29B8-4858-8F7B-B2CD54FC8D8C}" sibTransId="{92F81078-12C0-422E-A12E-E988976459CA}"/>
    <dgm:cxn modelId="{DB1A5D26-2341-47BB-8640-6BA6233A8781}" type="presOf" srcId="{E900A9F2-2F49-4877-8228-BFE85DBD6BD3}" destId="{401E36B3-02A7-44F9-A7E0-EF40BE045826}" srcOrd="0" destOrd="2" presId="urn:microsoft.com/office/officeart/2005/8/layout/radial2"/>
    <dgm:cxn modelId="{69555D26-6834-4397-9D4C-080C0C8CFBCB}" type="presOf" srcId="{9A1A6DB1-47D1-4813-94CD-7F73C27C3018}" destId="{A57AC8FE-4E96-4797-A2AE-E34049381650}" srcOrd="0" destOrd="0" presId="urn:microsoft.com/office/officeart/2005/8/layout/radial2"/>
    <dgm:cxn modelId="{03B92D2C-A01C-495E-B948-9FE6665DCBDF}" type="presOf" srcId="{7834EE7D-5BE5-4DA6-A01F-67F9B1FBF7AD}" destId="{FD897918-924A-4461-A3E3-FEE413092DCC}" srcOrd="0" destOrd="0" presId="urn:microsoft.com/office/officeart/2005/8/layout/radial2"/>
    <dgm:cxn modelId="{4AABA132-D8BB-4120-81E1-AEB2B83CC55E}" srcId="{9ABE59B2-F8C3-4074-9FB0-482A77BB11B6}" destId="{74F9BC8F-2161-494C-9ACE-A92CD953293C}" srcOrd="0" destOrd="0" parTransId="{B44A814D-D498-4D38-B8BE-D6737CD60041}" sibTransId="{D92FD02E-D3C0-465E-9CE2-FBD70B1F629A}"/>
    <dgm:cxn modelId="{D33F6433-48BC-41EA-AFB9-D07AC84634A5}" srcId="{30A02DF6-A435-4AA5-80FD-53CD2819C453}" destId="{9ABE59B2-F8C3-4074-9FB0-482A77BB11B6}" srcOrd="3" destOrd="0" parTransId="{3C465B35-0DA6-4F5E-AE77-B126B20F00CC}" sibTransId="{2F015171-B599-456B-AB3B-31D686402E55}"/>
    <dgm:cxn modelId="{C4F70F3B-8316-499C-9103-83D87961DCAB}" type="presOf" srcId="{74F9BC8F-2161-494C-9ACE-A92CD953293C}" destId="{A00005DC-6E73-4F22-A663-0470A2EBC33B}" srcOrd="0" destOrd="6" presId="urn:microsoft.com/office/officeart/2005/8/layout/radial2"/>
    <dgm:cxn modelId="{80F1153B-77C4-4469-9A09-383ECE73E02D}" srcId="{30A02DF6-A435-4AA5-80FD-53CD2819C453}" destId="{E6BF5200-01E7-4439-B062-2F3B6A33583F}" srcOrd="2" destOrd="0" parTransId="{B877FC0D-01EF-44AA-BE7B-C9C9C6A2715D}" sibTransId="{F14FC863-F9E9-4D20-8494-83FE30DF3193}"/>
    <dgm:cxn modelId="{A44CC83D-A361-4732-B37A-3FDF0EDD3C49}" type="presOf" srcId="{1DDF59FD-AAA6-483F-BF2B-B4C8744B9037}" destId="{AB5E3574-2D5C-4513-91B9-3C4964D0A4E9}" srcOrd="0" destOrd="0" presId="urn:microsoft.com/office/officeart/2005/8/layout/radial2"/>
    <dgm:cxn modelId="{8B70ED5B-78C1-4B96-9577-9FE263B2FD1C}" srcId="{2DFDC797-87E2-4E56-AB8A-43A66FDE3636}" destId="{B9E9D710-266E-4464-BB27-F85856E1D0AB}" srcOrd="0" destOrd="0" parTransId="{7AF76711-BFA6-4163-A55A-F010027FD029}" sibTransId="{7FE8404C-4F9F-4C0D-ADCC-3725C4CA4E9E}"/>
    <dgm:cxn modelId="{2DC91245-F4F4-4992-AE87-B3A48C79C07A}" type="presOf" srcId="{62A10C83-737A-42A5-9EA1-48017519496A}" destId="{CBF07A31-82B2-4AA6-BF52-26090FA38AF3}" srcOrd="0" destOrd="2" presId="urn:microsoft.com/office/officeart/2005/8/layout/radial2"/>
    <dgm:cxn modelId="{72C37F67-FD5B-47AA-9FF5-A0068C9D3A4C}" srcId="{30A02DF6-A435-4AA5-80FD-53CD2819C453}" destId="{16A6F29F-1F65-492D-861E-787FE1F4B82D}" srcOrd="0" destOrd="0" parTransId="{CC9A43CD-77E7-478E-8D0A-8062F763A564}" sibTransId="{076B9FD0-5771-4D50-85FD-950CEC7CEB22}"/>
    <dgm:cxn modelId="{72C11849-2812-4738-9A8A-13D69C6BF5E7}" type="presOf" srcId="{F71F18B1-D553-4018-A9F4-1413B5159F07}" destId="{E92CCA84-16B7-4854-96B8-69C4A5E73CB0}" srcOrd="0" destOrd="0" presId="urn:microsoft.com/office/officeart/2005/8/layout/radial2"/>
    <dgm:cxn modelId="{EFBBC56B-8D95-43DF-86D3-FE9A67E731B4}" type="presOf" srcId="{8248E33F-50E0-45A5-AEC6-5576CC231FD6}" destId="{E12AF826-CB20-490C-8C0C-6D4E65DF3A37}" srcOrd="0" destOrd="0" presId="urn:microsoft.com/office/officeart/2005/8/layout/radial2"/>
    <dgm:cxn modelId="{D57ACB4C-2316-43D1-9610-42376A36530F}" srcId="{16A6F29F-1F65-492D-861E-787FE1F4B82D}" destId="{80926B12-CFD5-4368-83D5-21A2D4D056DE}" srcOrd="0" destOrd="0" parTransId="{DBD804DC-FE30-4972-A370-19147D18D0AA}" sibTransId="{218005FB-1DA7-477A-9A81-AB4C65689AEF}"/>
    <dgm:cxn modelId="{6849A26E-8B63-4EBD-8BA6-6071D784B9D4}" srcId="{8248E33F-50E0-45A5-AEC6-5576CC231FD6}" destId="{BF6EC492-8DC4-4DC8-906E-2D1374034053}" srcOrd="0" destOrd="0" parTransId="{7834EE7D-5BE5-4DA6-A01F-67F9B1FBF7AD}" sibTransId="{793300C2-6479-423B-8750-7B12492420C0}"/>
    <dgm:cxn modelId="{01FBC74E-5710-4631-BAA2-FD0BFB8EC0CD}" type="presOf" srcId="{C9021BAF-3E20-4D0C-BA76-9809FB2137DF}" destId="{CBF07A31-82B2-4AA6-BF52-26090FA38AF3}" srcOrd="0" destOrd="1" presId="urn:microsoft.com/office/officeart/2005/8/layout/radial2"/>
    <dgm:cxn modelId="{0E4ED56F-7B90-46B9-B8E8-FEF050DFF5EB}" type="presOf" srcId="{CFE2A9B2-939A-437A-806C-7C8E1F1EC9CA}" destId="{20BF17F4-BB32-42BD-AADB-62861763F8B6}" srcOrd="0" destOrd="3" presId="urn:microsoft.com/office/officeart/2005/8/layout/radial2"/>
    <dgm:cxn modelId="{C5004070-102A-4111-B0CD-4FC2D7FBA70B}" type="presOf" srcId="{6240D8FF-189A-4429-90A4-F8F784300D86}" destId="{20BF17F4-BB32-42BD-AADB-62861763F8B6}" srcOrd="0" destOrd="5" presId="urn:microsoft.com/office/officeart/2005/8/layout/radial2"/>
    <dgm:cxn modelId="{DCBDE550-EC77-4FE9-8F34-238B61505F21}" srcId="{E812F91E-30F3-4D70-BA7C-412374A6D635}" destId="{1846BF68-395D-49CC-8CEA-525CF1144BA9}" srcOrd="0" destOrd="0" parTransId="{56AA783E-E869-48E8-8260-2C400E91571B}" sibTransId="{7DE77CD8-CE4A-48E2-8D2E-B69D80C11275}"/>
    <dgm:cxn modelId="{016C2673-3A82-45A1-BF6C-F18CAD4492A9}" srcId="{6240D8FF-189A-4429-90A4-F8F784300D86}" destId="{9F87C0EE-CDAA-44F9-9BF2-4B5387062DC7}" srcOrd="0" destOrd="0" parTransId="{61AABA7B-F1BC-4125-BB8E-04DD1E310B26}" sibTransId="{17BCC815-5975-4978-AA46-2428AD20F925}"/>
    <dgm:cxn modelId="{7A7CDC73-A21E-45FD-AF46-4E8C57295A80}" type="presOf" srcId="{80926B12-CFD5-4368-83D5-21A2D4D056DE}" destId="{A00005DC-6E73-4F22-A663-0470A2EBC33B}" srcOrd="0" destOrd="1" presId="urn:microsoft.com/office/officeart/2005/8/layout/radial2"/>
    <dgm:cxn modelId="{EE500F76-944E-4900-AD26-8C6CFA50D68F}" srcId="{8248E33F-50E0-45A5-AEC6-5576CC231FD6}" destId="{F71F18B1-D553-4018-A9F4-1413B5159F07}" srcOrd="3" destOrd="0" parTransId="{1DDF59FD-AAA6-483F-BF2B-B4C8744B9037}" sibTransId="{13FB258C-D1F7-4C75-B3CB-8F4AEF3B0DD1}"/>
    <dgm:cxn modelId="{C1A36478-C77C-479C-9A4F-BD697D2043D4}" type="presOf" srcId="{FCA2FA63-169F-4904-9024-D404EA142128}" destId="{CBF07A31-82B2-4AA6-BF52-26090FA38AF3}" srcOrd="0" destOrd="3" presId="urn:microsoft.com/office/officeart/2005/8/layout/radial2"/>
    <dgm:cxn modelId="{6FE4475A-1E03-43B3-9788-8674B54FBB85}" srcId="{9A1A6DB1-47D1-4813-94CD-7F73C27C3018}" destId="{5CA4AB3F-F9DE-4BA4-A8DC-81B088AD57CF}" srcOrd="2" destOrd="0" parTransId="{467C8151-A3BC-4BA7-877E-A540BD863788}" sibTransId="{27471388-3014-40E3-B72D-8565DFA27B2E}"/>
    <dgm:cxn modelId="{FAB92B7C-F151-46E6-8BFE-3FF26B6BAF3F}" srcId="{BF6EC492-8DC4-4DC8-906E-2D1374034053}" destId="{655FEFB4-003D-462E-8F37-537F012FCC0F}" srcOrd="1" destOrd="0" parTransId="{B8DE7B73-4B48-436B-BCD3-880C19AF615C}" sibTransId="{0F8D8753-62C6-41D2-A888-B8B4E9BC4ED1}"/>
    <dgm:cxn modelId="{59DFB17C-BF78-40B4-9E84-ACDA5195FD2E}" type="presOf" srcId="{70EAF5B1-6AEC-4E25-A5A9-3E6CBFFC78FA}" destId="{20BF17F4-BB32-42BD-AADB-62861763F8B6}" srcOrd="0" destOrd="4" presId="urn:microsoft.com/office/officeart/2005/8/layout/radial2"/>
    <dgm:cxn modelId="{9F052E8A-F760-4F6F-89F1-2E43D664F6EC}" srcId="{9A1A6DB1-47D1-4813-94CD-7F73C27C3018}" destId="{2DFDC797-87E2-4E56-AB8A-43A66FDE3636}" srcOrd="0" destOrd="0" parTransId="{0DEAC87D-DB56-4596-8F28-D57B786102B6}" sibTransId="{8EFEF281-D20B-4AD3-990B-5A9B40A6516C}"/>
    <dgm:cxn modelId="{C080318E-F9CE-4BD2-99EE-A5A64795B2F4}" srcId="{BF6EC492-8DC4-4DC8-906E-2D1374034053}" destId="{E812F91E-30F3-4D70-BA7C-412374A6D635}" srcOrd="0" destOrd="0" parTransId="{868B7F09-EA01-4D9E-8FEF-AAD57836C994}" sibTransId="{78891405-A3DA-49AC-912F-88A2EFF12D65}"/>
    <dgm:cxn modelId="{16CBE190-9EE9-486C-B44B-92D2F6223564}" type="presOf" srcId="{2DFDC797-87E2-4E56-AB8A-43A66FDE3636}" destId="{401E36B3-02A7-44F9-A7E0-EF40BE045826}" srcOrd="0" destOrd="0" presId="urn:microsoft.com/office/officeart/2005/8/layout/radial2"/>
    <dgm:cxn modelId="{24935C91-9631-48D5-A8AE-1240732FF27E}" type="presOf" srcId="{E812F91E-30F3-4D70-BA7C-412374A6D635}" destId="{20BF17F4-BB32-42BD-AADB-62861763F8B6}" srcOrd="0" destOrd="0" presId="urn:microsoft.com/office/officeart/2005/8/layout/radial2"/>
    <dgm:cxn modelId="{762D7E9C-2034-460C-970B-62598C542A3E}" srcId="{9A1A6DB1-47D1-4813-94CD-7F73C27C3018}" destId="{E900A9F2-2F49-4877-8228-BFE85DBD6BD3}" srcOrd="1" destOrd="0" parTransId="{49494619-31B3-4F06-ADDE-A6088E0570F0}" sibTransId="{081547F7-0D7E-44B9-966F-1901BDA3AF6D}"/>
    <dgm:cxn modelId="{A4145D9D-C394-4739-A548-D46647B8B98B}" srcId="{F71F18B1-D553-4018-A9F4-1413B5159F07}" destId="{518B2DAE-9072-4048-9F45-CD207BEB732A}" srcOrd="0" destOrd="0" parTransId="{90ED1F3B-6483-4BB0-B8EF-E58D94A9E0F5}" sibTransId="{4AB01A09-EA1D-4943-BAE9-6B73CC6F36DF}"/>
    <dgm:cxn modelId="{6C95D09E-F278-4AB5-AA72-B0B95555F265}" type="presOf" srcId="{5CA4AB3F-F9DE-4BA4-A8DC-81B088AD57CF}" destId="{401E36B3-02A7-44F9-A7E0-EF40BE045826}" srcOrd="0" destOrd="3" presId="urn:microsoft.com/office/officeart/2005/8/layout/radial2"/>
    <dgm:cxn modelId="{67302CA2-2C47-43AA-8EAF-42A04C290409}" srcId="{88029A22-B642-48A4-BCCA-DD857F811837}" destId="{81F05999-DE3D-47EE-B58F-7170629853CA}" srcOrd="0" destOrd="0" parTransId="{27DFB6FE-C422-432B-889B-BCA1EF93EBDA}" sibTransId="{C89D412E-8EBF-4D6D-87FB-5C70658B789B}"/>
    <dgm:cxn modelId="{45C922A5-AC34-4BAB-85BD-2989258C2C42}" type="presOf" srcId="{C4DAB5DC-5363-4A66-A2DF-9BF913B84F27}" destId="{2B40BF8F-8F4C-4981-8117-085071458BEC}" srcOrd="0" destOrd="0" presId="urn:microsoft.com/office/officeart/2005/8/layout/radial2"/>
    <dgm:cxn modelId="{FF2F77A6-B83D-47C3-9C13-81C424BAB787}" type="presOf" srcId="{81F05999-DE3D-47EE-B58F-7170629853CA}" destId="{CBF07A31-82B2-4AA6-BF52-26090FA38AF3}" srcOrd="0" destOrd="5" presId="urn:microsoft.com/office/officeart/2005/8/layout/radial2"/>
    <dgm:cxn modelId="{1F8D1FA7-8E8C-472A-A175-71D8276EA35C}" type="presOf" srcId="{61EA4090-8C10-421A-A783-AC0865079340}" destId="{C0E450C2-8DC3-41FC-BBEF-40CD98D84C47}" srcOrd="0" destOrd="0" presId="urn:microsoft.com/office/officeart/2005/8/layout/radial2"/>
    <dgm:cxn modelId="{04BF55A9-718C-46B8-B236-FF56D0DA5B9C}" type="presOf" srcId="{99C8EACC-5ABD-4A27-B9A4-AD15310CFCE8}" destId="{401E36B3-02A7-44F9-A7E0-EF40BE045826}" srcOrd="0" destOrd="6" presId="urn:microsoft.com/office/officeart/2005/8/layout/radial2"/>
    <dgm:cxn modelId="{DA6AB8AA-0B78-444F-850E-04C8396ABFDA}" type="presOf" srcId="{30A02DF6-A435-4AA5-80FD-53CD2819C453}" destId="{34042270-0BC5-41E0-B754-5DFAE6AE18F6}" srcOrd="0" destOrd="0" presId="urn:microsoft.com/office/officeart/2005/8/layout/radial2"/>
    <dgm:cxn modelId="{6E4FAAAC-DD28-4CB4-A983-2FDF278326B0}" srcId="{30A02DF6-A435-4AA5-80FD-53CD2819C453}" destId="{972579FC-9E00-4016-8BBC-EBEB9AF40D3B}" srcOrd="1" destOrd="0" parTransId="{7C85DDB0-0745-4149-BA13-ED5F7AAEF807}" sibTransId="{FBF4640A-154E-4AA7-8861-D36C91F1533F}"/>
    <dgm:cxn modelId="{4EB156AD-91AB-466B-89CD-309C338A20C9}" type="presOf" srcId="{BF6EC492-8DC4-4DC8-906E-2D1374034053}" destId="{9F9BB377-77E5-4F0A-9BAB-9F43D604FD9F}" srcOrd="0" destOrd="0" presId="urn:microsoft.com/office/officeart/2005/8/layout/radial2"/>
    <dgm:cxn modelId="{3C29FDAD-3D21-4AE0-9A96-DB587663760C}" type="presOf" srcId="{B97F5256-B406-438B-9EDF-1BD329BE4EFB}" destId="{401E36B3-02A7-44F9-A7E0-EF40BE045826}" srcOrd="0" destOrd="5" presId="urn:microsoft.com/office/officeart/2005/8/layout/radial2"/>
    <dgm:cxn modelId="{B688F2AF-5AC5-4186-B877-0214FDC1A31B}" type="presOf" srcId="{655FEFB4-003D-462E-8F37-537F012FCC0F}" destId="{20BF17F4-BB32-42BD-AADB-62861763F8B6}" srcOrd="0" destOrd="2" presId="urn:microsoft.com/office/officeart/2005/8/layout/radial2"/>
    <dgm:cxn modelId="{BF8C2CB3-E6FA-4C94-947F-7C4857C5DDF5}" srcId="{8248E33F-50E0-45A5-AEC6-5576CC231FD6}" destId="{30A02DF6-A435-4AA5-80FD-53CD2819C453}" srcOrd="2" destOrd="0" parTransId="{C4DAB5DC-5363-4A66-A2DF-9BF913B84F27}" sibTransId="{15D815A3-7E7C-41EA-8503-9B1C1D7A2D46}"/>
    <dgm:cxn modelId="{499C6BB4-5929-4C22-A79E-573955A97F70}" srcId="{B97F5256-B406-438B-9EDF-1BD329BE4EFB}" destId="{99C8EACC-5ABD-4A27-B9A4-AD15310CFCE8}" srcOrd="0" destOrd="0" parTransId="{C8886B3E-8193-43A8-97DF-80AC6AAB0809}" sibTransId="{72EE09D9-D05A-40BD-85CA-B7661DA3BD39}"/>
    <dgm:cxn modelId="{08AEBBC4-3A72-4268-A215-95BAA42F48ED}" srcId="{5CA4AB3F-F9DE-4BA4-A8DC-81B088AD57CF}" destId="{1A4FBDCB-6CB0-440E-9DA2-0C94BBE0DE5D}" srcOrd="0" destOrd="0" parTransId="{6BAB36C3-018C-4444-BA84-84A14958BA03}" sibTransId="{528DE871-D609-437F-A256-89BCCF500781}"/>
    <dgm:cxn modelId="{0ACCDCCD-6095-48B6-8989-126C653A1CC6}" type="presOf" srcId="{9F87C0EE-CDAA-44F9-9BF2-4B5387062DC7}" destId="{20BF17F4-BB32-42BD-AADB-62861763F8B6}" srcOrd="0" destOrd="6" presId="urn:microsoft.com/office/officeart/2005/8/layout/radial2"/>
    <dgm:cxn modelId="{AAA06BCF-5DA5-4075-939B-4871056FF4E7}" srcId="{9A1A6DB1-47D1-4813-94CD-7F73C27C3018}" destId="{B97F5256-B406-438B-9EDF-1BD329BE4EFB}" srcOrd="3" destOrd="0" parTransId="{7AF813C4-260B-4F30-B85E-06EB068A48CC}" sibTransId="{49A07223-8B8C-4671-B328-3F61F497BE4E}"/>
    <dgm:cxn modelId="{AFA141D4-3CDA-4859-A916-4D03F47C3272}" srcId="{F71F18B1-D553-4018-A9F4-1413B5159F07}" destId="{88029A22-B642-48A4-BCCA-DD857F811837}" srcOrd="2" destOrd="0" parTransId="{57161986-D4CA-4CA2-A950-1C1FEDEEAF2F}" sibTransId="{F6AA5B3E-6A4A-497C-A867-F5F46E59F1C6}"/>
    <dgm:cxn modelId="{62BCC8D5-B7E1-4FD9-8B98-80CEFEE06C0C}" srcId="{62A10C83-737A-42A5-9EA1-48017519496A}" destId="{FCA2FA63-169F-4904-9024-D404EA142128}" srcOrd="0" destOrd="0" parTransId="{FBB78E80-E6C6-4550-B1F5-1A9099003477}" sibTransId="{1213F94A-A1A7-49E2-8680-DFCB5B6D32B5}"/>
    <dgm:cxn modelId="{75E95DD6-6490-4F06-AA2B-E9042BD8D9EA}" type="presOf" srcId="{1A4FBDCB-6CB0-440E-9DA2-0C94BBE0DE5D}" destId="{401E36B3-02A7-44F9-A7E0-EF40BE045826}" srcOrd="0" destOrd="4" presId="urn:microsoft.com/office/officeart/2005/8/layout/radial2"/>
    <dgm:cxn modelId="{A8E66DD9-10AC-4076-8B53-D0BD4F40271D}" srcId="{BF6EC492-8DC4-4DC8-906E-2D1374034053}" destId="{CFE2A9B2-939A-437A-806C-7C8E1F1EC9CA}" srcOrd="2" destOrd="0" parTransId="{2961538F-A2A2-45B3-9AC3-4FDE8E37130D}" sibTransId="{BD17BBBC-3B90-4B44-9FC5-1C0C68BE5BED}"/>
    <dgm:cxn modelId="{9AEA9EE9-2303-4C2C-A0F5-12C73B11CBA9}" type="presOf" srcId="{B9E9D710-266E-4464-BB27-F85856E1D0AB}" destId="{401E36B3-02A7-44F9-A7E0-EF40BE045826}" srcOrd="0" destOrd="1" presId="urn:microsoft.com/office/officeart/2005/8/layout/radial2"/>
    <dgm:cxn modelId="{9265D9EF-1FB7-4E6F-B99A-A92AD18E3BDB}" type="presOf" srcId="{88029A22-B642-48A4-BCCA-DD857F811837}" destId="{CBF07A31-82B2-4AA6-BF52-26090FA38AF3}" srcOrd="0" destOrd="4" presId="urn:microsoft.com/office/officeart/2005/8/layout/radial2"/>
    <dgm:cxn modelId="{7E00D4F0-BA60-4637-BE40-45B63FC78D33}" srcId="{CFE2A9B2-939A-437A-806C-7C8E1F1EC9CA}" destId="{70EAF5B1-6AEC-4E25-A5A9-3E6CBFFC78FA}" srcOrd="0" destOrd="0" parTransId="{58AF86AA-7F32-4DDC-B999-6334DCB6EC62}" sibTransId="{F682C963-15D0-46AE-B977-5E85AD350D35}"/>
    <dgm:cxn modelId="{B3AA835E-A29F-436D-8657-C605541B28DD}" type="presParOf" srcId="{E12AF826-CB20-490C-8C0C-6D4E65DF3A37}" destId="{8222067E-4DC6-4FA2-9A16-4385A8FC430A}" srcOrd="0" destOrd="0" presId="urn:microsoft.com/office/officeart/2005/8/layout/radial2"/>
    <dgm:cxn modelId="{04873566-3F90-4D05-88F4-9CC6816A6643}" type="presParOf" srcId="{8222067E-4DC6-4FA2-9A16-4385A8FC430A}" destId="{4621CDB2-D9C3-40B6-A65E-51255907B9A2}" srcOrd="0" destOrd="0" presId="urn:microsoft.com/office/officeart/2005/8/layout/radial2"/>
    <dgm:cxn modelId="{FE58EEF0-1572-4F6B-B8CA-A83E2EBAE47E}" type="presParOf" srcId="{4621CDB2-D9C3-40B6-A65E-51255907B9A2}" destId="{437C0EF8-1074-4899-BA45-83DF212E3736}" srcOrd="0" destOrd="0" presId="urn:microsoft.com/office/officeart/2005/8/layout/radial2"/>
    <dgm:cxn modelId="{44973D68-5C4A-4C63-B4F1-1F9C6E112607}" type="presParOf" srcId="{4621CDB2-D9C3-40B6-A65E-51255907B9A2}" destId="{4F966E63-A8D4-460C-8831-9F2050ECCC22}" srcOrd="1" destOrd="0" presId="urn:microsoft.com/office/officeart/2005/8/layout/radial2"/>
    <dgm:cxn modelId="{6CE2A39C-0F3E-426A-B913-D4AAF2F24EDC}" type="presParOf" srcId="{8222067E-4DC6-4FA2-9A16-4385A8FC430A}" destId="{FD897918-924A-4461-A3E3-FEE413092DCC}" srcOrd="1" destOrd="0" presId="urn:microsoft.com/office/officeart/2005/8/layout/radial2"/>
    <dgm:cxn modelId="{65CAF136-BE3E-45D4-8999-4256DD2495AE}" type="presParOf" srcId="{8222067E-4DC6-4FA2-9A16-4385A8FC430A}" destId="{7C9AE3CD-AE85-46E8-8821-9D54ECF330A6}" srcOrd="2" destOrd="0" presId="urn:microsoft.com/office/officeart/2005/8/layout/radial2"/>
    <dgm:cxn modelId="{FC25AF3A-BABF-44BD-AE57-DD86B740A97B}" type="presParOf" srcId="{7C9AE3CD-AE85-46E8-8821-9D54ECF330A6}" destId="{9F9BB377-77E5-4F0A-9BAB-9F43D604FD9F}" srcOrd="0" destOrd="0" presId="urn:microsoft.com/office/officeart/2005/8/layout/radial2"/>
    <dgm:cxn modelId="{1DDCDA5A-C5AC-4BF6-9EE4-E578301906CD}" type="presParOf" srcId="{7C9AE3CD-AE85-46E8-8821-9D54ECF330A6}" destId="{20BF17F4-BB32-42BD-AADB-62861763F8B6}" srcOrd="1" destOrd="0" presId="urn:microsoft.com/office/officeart/2005/8/layout/radial2"/>
    <dgm:cxn modelId="{E1711D4C-BF02-4EDC-9518-7AA7F2230347}" type="presParOf" srcId="{8222067E-4DC6-4FA2-9A16-4385A8FC430A}" destId="{C0E450C2-8DC3-41FC-BBEF-40CD98D84C47}" srcOrd="3" destOrd="0" presId="urn:microsoft.com/office/officeart/2005/8/layout/radial2"/>
    <dgm:cxn modelId="{4F007808-276C-4A70-9D36-9BB665FF16CD}" type="presParOf" srcId="{8222067E-4DC6-4FA2-9A16-4385A8FC430A}" destId="{709E3D65-6B26-403B-9012-1EE11E925F41}" srcOrd="4" destOrd="0" presId="urn:microsoft.com/office/officeart/2005/8/layout/radial2"/>
    <dgm:cxn modelId="{D3BB054B-009F-429B-86EA-BBB5193F3EB6}" type="presParOf" srcId="{709E3D65-6B26-403B-9012-1EE11E925F41}" destId="{A57AC8FE-4E96-4797-A2AE-E34049381650}" srcOrd="0" destOrd="0" presId="urn:microsoft.com/office/officeart/2005/8/layout/radial2"/>
    <dgm:cxn modelId="{24016F64-CE56-4A2C-B0DA-58F60897A908}" type="presParOf" srcId="{709E3D65-6B26-403B-9012-1EE11E925F41}" destId="{401E36B3-02A7-44F9-A7E0-EF40BE045826}" srcOrd="1" destOrd="0" presId="urn:microsoft.com/office/officeart/2005/8/layout/radial2"/>
    <dgm:cxn modelId="{CE275B87-4547-4819-BF81-239C89C350DF}" type="presParOf" srcId="{8222067E-4DC6-4FA2-9A16-4385A8FC430A}" destId="{2B40BF8F-8F4C-4981-8117-085071458BEC}" srcOrd="5" destOrd="0" presId="urn:microsoft.com/office/officeart/2005/8/layout/radial2"/>
    <dgm:cxn modelId="{151D1C7A-A0C2-40C8-A188-6E3D005CAFC2}" type="presParOf" srcId="{8222067E-4DC6-4FA2-9A16-4385A8FC430A}" destId="{6502E6D8-F0DE-4E77-92FE-E0F0F7AB7C1A}" srcOrd="6" destOrd="0" presId="urn:microsoft.com/office/officeart/2005/8/layout/radial2"/>
    <dgm:cxn modelId="{F856DF9E-6403-4FFC-8649-A5BD54038846}" type="presParOf" srcId="{6502E6D8-F0DE-4E77-92FE-E0F0F7AB7C1A}" destId="{34042270-0BC5-41E0-B754-5DFAE6AE18F6}" srcOrd="0" destOrd="0" presId="urn:microsoft.com/office/officeart/2005/8/layout/radial2"/>
    <dgm:cxn modelId="{D205CD97-4912-488B-ACD9-A9556509ADA9}" type="presParOf" srcId="{6502E6D8-F0DE-4E77-92FE-E0F0F7AB7C1A}" destId="{A00005DC-6E73-4F22-A663-0470A2EBC33B}" srcOrd="1" destOrd="0" presId="urn:microsoft.com/office/officeart/2005/8/layout/radial2"/>
    <dgm:cxn modelId="{5C27BD58-4BE9-433E-8CAD-24038E87E2D7}" type="presParOf" srcId="{8222067E-4DC6-4FA2-9A16-4385A8FC430A}" destId="{AB5E3574-2D5C-4513-91B9-3C4964D0A4E9}" srcOrd="7" destOrd="0" presId="urn:microsoft.com/office/officeart/2005/8/layout/radial2"/>
    <dgm:cxn modelId="{1CE6B77B-895C-484D-8A9C-5F79799260E9}" type="presParOf" srcId="{8222067E-4DC6-4FA2-9A16-4385A8FC430A}" destId="{B5F9BF98-3255-4AFC-B4A0-8010D1D5C0B2}" srcOrd="8" destOrd="0" presId="urn:microsoft.com/office/officeart/2005/8/layout/radial2"/>
    <dgm:cxn modelId="{881DE6C2-25B6-4D06-8E7D-28D5BA4177C5}" type="presParOf" srcId="{B5F9BF98-3255-4AFC-B4A0-8010D1D5C0B2}" destId="{E92CCA84-16B7-4854-96B8-69C4A5E73CB0}" srcOrd="0" destOrd="0" presId="urn:microsoft.com/office/officeart/2005/8/layout/radial2"/>
    <dgm:cxn modelId="{74C3D361-3743-4E8C-9B2D-A40896A18248}" type="presParOf" srcId="{B5F9BF98-3255-4AFC-B4A0-8010D1D5C0B2}" destId="{CBF07A31-82B2-4AA6-BF52-26090FA38AF3}"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B4B11-EF1B-428B-9798-A5C26555FFBD}">
      <dsp:nvSpPr>
        <dsp:cNvPr id="0" name=""/>
        <dsp:cNvSpPr/>
      </dsp:nvSpPr>
      <dsp:spPr>
        <a:xfrm>
          <a:off x="7104003" y="3364353"/>
          <a:ext cx="2507814" cy="170498"/>
        </a:xfrm>
        <a:custGeom>
          <a:avLst/>
          <a:gdLst/>
          <a:ahLst/>
          <a:cxnLst/>
          <a:rect l="0" t="0" r="0" b="0"/>
          <a:pathLst>
            <a:path>
              <a:moveTo>
                <a:pt x="0" y="0"/>
              </a:moveTo>
              <a:lnTo>
                <a:pt x="0" y="116189"/>
              </a:lnTo>
              <a:lnTo>
                <a:pt x="2507814" y="116189"/>
              </a:lnTo>
              <a:lnTo>
                <a:pt x="2507814"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95EF53-C52C-461C-87A4-9426C24FA43F}">
      <dsp:nvSpPr>
        <dsp:cNvPr id="0" name=""/>
        <dsp:cNvSpPr/>
      </dsp:nvSpPr>
      <dsp:spPr>
        <a:xfrm>
          <a:off x="7104003" y="3364353"/>
          <a:ext cx="1791296" cy="170498"/>
        </a:xfrm>
        <a:custGeom>
          <a:avLst/>
          <a:gdLst/>
          <a:ahLst/>
          <a:cxnLst/>
          <a:rect l="0" t="0" r="0" b="0"/>
          <a:pathLst>
            <a:path>
              <a:moveTo>
                <a:pt x="0" y="0"/>
              </a:moveTo>
              <a:lnTo>
                <a:pt x="0" y="116189"/>
              </a:lnTo>
              <a:lnTo>
                <a:pt x="1791296" y="116189"/>
              </a:lnTo>
              <a:lnTo>
                <a:pt x="1791296"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5A6DCB-72FE-4344-ABFB-BBD5EED75769}">
      <dsp:nvSpPr>
        <dsp:cNvPr id="0" name=""/>
        <dsp:cNvSpPr/>
      </dsp:nvSpPr>
      <dsp:spPr>
        <a:xfrm>
          <a:off x="7104003" y="3364353"/>
          <a:ext cx="1074777" cy="170498"/>
        </a:xfrm>
        <a:custGeom>
          <a:avLst/>
          <a:gdLst/>
          <a:ahLst/>
          <a:cxnLst/>
          <a:rect l="0" t="0" r="0" b="0"/>
          <a:pathLst>
            <a:path>
              <a:moveTo>
                <a:pt x="0" y="0"/>
              </a:moveTo>
              <a:lnTo>
                <a:pt x="0" y="116189"/>
              </a:lnTo>
              <a:lnTo>
                <a:pt x="1074777" y="116189"/>
              </a:lnTo>
              <a:lnTo>
                <a:pt x="1074777"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6C490E-7079-4F7D-AB84-947E65A1DA2C}">
      <dsp:nvSpPr>
        <dsp:cNvPr id="0" name=""/>
        <dsp:cNvSpPr/>
      </dsp:nvSpPr>
      <dsp:spPr>
        <a:xfrm>
          <a:off x="7104003" y="3364353"/>
          <a:ext cx="358259" cy="170498"/>
        </a:xfrm>
        <a:custGeom>
          <a:avLst/>
          <a:gdLst/>
          <a:ahLst/>
          <a:cxnLst/>
          <a:rect l="0" t="0" r="0" b="0"/>
          <a:pathLst>
            <a:path>
              <a:moveTo>
                <a:pt x="0" y="0"/>
              </a:moveTo>
              <a:lnTo>
                <a:pt x="0" y="116189"/>
              </a:lnTo>
              <a:lnTo>
                <a:pt x="358259" y="116189"/>
              </a:lnTo>
              <a:lnTo>
                <a:pt x="358259"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741C60-507A-4BB1-B9A6-D1C57580E995}">
      <dsp:nvSpPr>
        <dsp:cNvPr id="0" name=""/>
        <dsp:cNvSpPr/>
      </dsp:nvSpPr>
      <dsp:spPr>
        <a:xfrm>
          <a:off x="6745744" y="3364353"/>
          <a:ext cx="358259" cy="170498"/>
        </a:xfrm>
        <a:custGeom>
          <a:avLst/>
          <a:gdLst/>
          <a:ahLst/>
          <a:cxnLst/>
          <a:rect l="0" t="0" r="0" b="0"/>
          <a:pathLst>
            <a:path>
              <a:moveTo>
                <a:pt x="358259" y="0"/>
              </a:moveTo>
              <a:lnTo>
                <a:pt x="358259" y="116189"/>
              </a:lnTo>
              <a:lnTo>
                <a:pt x="0" y="116189"/>
              </a:lnTo>
              <a:lnTo>
                <a:pt x="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7334D7-A8FD-4D70-820E-923F7E00A78A}">
      <dsp:nvSpPr>
        <dsp:cNvPr id="0" name=""/>
        <dsp:cNvSpPr/>
      </dsp:nvSpPr>
      <dsp:spPr>
        <a:xfrm>
          <a:off x="6029225" y="3364353"/>
          <a:ext cx="1074777" cy="170498"/>
        </a:xfrm>
        <a:custGeom>
          <a:avLst/>
          <a:gdLst/>
          <a:ahLst/>
          <a:cxnLst/>
          <a:rect l="0" t="0" r="0" b="0"/>
          <a:pathLst>
            <a:path>
              <a:moveTo>
                <a:pt x="1074777" y="0"/>
              </a:moveTo>
              <a:lnTo>
                <a:pt x="1074777" y="116189"/>
              </a:lnTo>
              <a:lnTo>
                <a:pt x="0" y="116189"/>
              </a:lnTo>
              <a:lnTo>
                <a:pt x="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29805E-CED5-4894-AA58-0DD52BA46711}">
      <dsp:nvSpPr>
        <dsp:cNvPr id="0" name=""/>
        <dsp:cNvSpPr/>
      </dsp:nvSpPr>
      <dsp:spPr>
        <a:xfrm>
          <a:off x="5312707" y="3364353"/>
          <a:ext cx="1791296" cy="170498"/>
        </a:xfrm>
        <a:custGeom>
          <a:avLst/>
          <a:gdLst/>
          <a:ahLst/>
          <a:cxnLst/>
          <a:rect l="0" t="0" r="0" b="0"/>
          <a:pathLst>
            <a:path>
              <a:moveTo>
                <a:pt x="1791296" y="0"/>
              </a:moveTo>
              <a:lnTo>
                <a:pt x="1791296" y="116189"/>
              </a:lnTo>
              <a:lnTo>
                <a:pt x="0" y="116189"/>
              </a:lnTo>
              <a:lnTo>
                <a:pt x="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597F21-3013-46D6-A896-CBD1D4543C71}">
      <dsp:nvSpPr>
        <dsp:cNvPr id="0" name=""/>
        <dsp:cNvSpPr/>
      </dsp:nvSpPr>
      <dsp:spPr>
        <a:xfrm>
          <a:off x="4596188" y="3364353"/>
          <a:ext cx="2507814" cy="170498"/>
        </a:xfrm>
        <a:custGeom>
          <a:avLst/>
          <a:gdLst/>
          <a:ahLst/>
          <a:cxnLst/>
          <a:rect l="0" t="0" r="0" b="0"/>
          <a:pathLst>
            <a:path>
              <a:moveTo>
                <a:pt x="2507814" y="0"/>
              </a:moveTo>
              <a:lnTo>
                <a:pt x="2507814" y="116189"/>
              </a:lnTo>
              <a:lnTo>
                <a:pt x="0" y="116189"/>
              </a:lnTo>
              <a:lnTo>
                <a:pt x="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CDED71-324D-43B4-B971-29383475A9D0}">
      <dsp:nvSpPr>
        <dsp:cNvPr id="0" name=""/>
        <dsp:cNvSpPr/>
      </dsp:nvSpPr>
      <dsp:spPr>
        <a:xfrm>
          <a:off x="3700540" y="2821590"/>
          <a:ext cx="3403462" cy="170498"/>
        </a:xfrm>
        <a:custGeom>
          <a:avLst/>
          <a:gdLst/>
          <a:ahLst/>
          <a:cxnLst/>
          <a:rect l="0" t="0" r="0" b="0"/>
          <a:pathLst>
            <a:path>
              <a:moveTo>
                <a:pt x="0" y="0"/>
              </a:moveTo>
              <a:lnTo>
                <a:pt x="0" y="116189"/>
              </a:lnTo>
              <a:lnTo>
                <a:pt x="3403462" y="116189"/>
              </a:lnTo>
              <a:lnTo>
                <a:pt x="3403462"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95A632-DD6D-41B0-A9EA-024A2CDAC25D}">
      <dsp:nvSpPr>
        <dsp:cNvPr id="0" name=""/>
        <dsp:cNvSpPr/>
      </dsp:nvSpPr>
      <dsp:spPr>
        <a:xfrm>
          <a:off x="3163151" y="3364353"/>
          <a:ext cx="716518" cy="170498"/>
        </a:xfrm>
        <a:custGeom>
          <a:avLst/>
          <a:gdLst/>
          <a:ahLst/>
          <a:cxnLst/>
          <a:rect l="0" t="0" r="0" b="0"/>
          <a:pathLst>
            <a:path>
              <a:moveTo>
                <a:pt x="0" y="0"/>
              </a:moveTo>
              <a:lnTo>
                <a:pt x="0" y="116189"/>
              </a:lnTo>
              <a:lnTo>
                <a:pt x="716518" y="116189"/>
              </a:lnTo>
              <a:lnTo>
                <a:pt x="716518"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9FBFEF-5070-4E2F-B258-81E0495F4652}">
      <dsp:nvSpPr>
        <dsp:cNvPr id="0" name=""/>
        <dsp:cNvSpPr/>
      </dsp:nvSpPr>
      <dsp:spPr>
        <a:xfrm>
          <a:off x="3117431" y="3364353"/>
          <a:ext cx="91440" cy="170498"/>
        </a:xfrm>
        <a:custGeom>
          <a:avLst/>
          <a:gdLst/>
          <a:ahLst/>
          <a:cxnLst/>
          <a:rect l="0" t="0" r="0" b="0"/>
          <a:pathLst>
            <a:path>
              <a:moveTo>
                <a:pt x="45720" y="0"/>
              </a:moveTo>
              <a:lnTo>
                <a:pt x="4572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D62042-3466-473B-880A-5D9B13EE46D0}">
      <dsp:nvSpPr>
        <dsp:cNvPr id="0" name=""/>
        <dsp:cNvSpPr/>
      </dsp:nvSpPr>
      <dsp:spPr>
        <a:xfrm>
          <a:off x="2446633" y="3364353"/>
          <a:ext cx="716518" cy="170498"/>
        </a:xfrm>
        <a:custGeom>
          <a:avLst/>
          <a:gdLst/>
          <a:ahLst/>
          <a:cxnLst/>
          <a:rect l="0" t="0" r="0" b="0"/>
          <a:pathLst>
            <a:path>
              <a:moveTo>
                <a:pt x="716518" y="0"/>
              </a:moveTo>
              <a:lnTo>
                <a:pt x="716518" y="116189"/>
              </a:lnTo>
              <a:lnTo>
                <a:pt x="0" y="116189"/>
              </a:lnTo>
              <a:lnTo>
                <a:pt x="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721794-2849-47BA-AA69-37D24B7A9A34}">
      <dsp:nvSpPr>
        <dsp:cNvPr id="0" name=""/>
        <dsp:cNvSpPr/>
      </dsp:nvSpPr>
      <dsp:spPr>
        <a:xfrm>
          <a:off x="3163151" y="2821590"/>
          <a:ext cx="537388" cy="170498"/>
        </a:xfrm>
        <a:custGeom>
          <a:avLst/>
          <a:gdLst/>
          <a:ahLst/>
          <a:cxnLst/>
          <a:rect l="0" t="0" r="0" b="0"/>
          <a:pathLst>
            <a:path>
              <a:moveTo>
                <a:pt x="537388" y="0"/>
              </a:moveTo>
              <a:lnTo>
                <a:pt x="537388" y="116189"/>
              </a:lnTo>
              <a:lnTo>
                <a:pt x="0" y="116189"/>
              </a:lnTo>
              <a:lnTo>
                <a:pt x="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383DC3-29A1-4B13-AD84-736E71D3CEA4}">
      <dsp:nvSpPr>
        <dsp:cNvPr id="0" name=""/>
        <dsp:cNvSpPr/>
      </dsp:nvSpPr>
      <dsp:spPr>
        <a:xfrm>
          <a:off x="1371855" y="3364353"/>
          <a:ext cx="358259" cy="170498"/>
        </a:xfrm>
        <a:custGeom>
          <a:avLst/>
          <a:gdLst/>
          <a:ahLst/>
          <a:cxnLst/>
          <a:rect l="0" t="0" r="0" b="0"/>
          <a:pathLst>
            <a:path>
              <a:moveTo>
                <a:pt x="0" y="0"/>
              </a:moveTo>
              <a:lnTo>
                <a:pt x="0" y="116189"/>
              </a:lnTo>
              <a:lnTo>
                <a:pt x="358259" y="116189"/>
              </a:lnTo>
              <a:lnTo>
                <a:pt x="358259"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0869D-B4C7-4380-92BD-07414E7CDA2C}">
      <dsp:nvSpPr>
        <dsp:cNvPr id="0" name=""/>
        <dsp:cNvSpPr/>
      </dsp:nvSpPr>
      <dsp:spPr>
        <a:xfrm>
          <a:off x="1013596" y="3364353"/>
          <a:ext cx="358259" cy="170498"/>
        </a:xfrm>
        <a:custGeom>
          <a:avLst/>
          <a:gdLst/>
          <a:ahLst/>
          <a:cxnLst/>
          <a:rect l="0" t="0" r="0" b="0"/>
          <a:pathLst>
            <a:path>
              <a:moveTo>
                <a:pt x="358259" y="0"/>
              </a:moveTo>
              <a:lnTo>
                <a:pt x="358259" y="116189"/>
              </a:lnTo>
              <a:lnTo>
                <a:pt x="0" y="116189"/>
              </a:lnTo>
              <a:lnTo>
                <a:pt x="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333E80-D869-45D4-80F9-E168E2C0EBA6}">
      <dsp:nvSpPr>
        <dsp:cNvPr id="0" name=""/>
        <dsp:cNvSpPr/>
      </dsp:nvSpPr>
      <dsp:spPr>
        <a:xfrm>
          <a:off x="1371855" y="2821590"/>
          <a:ext cx="2328684" cy="170498"/>
        </a:xfrm>
        <a:custGeom>
          <a:avLst/>
          <a:gdLst/>
          <a:ahLst/>
          <a:cxnLst/>
          <a:rect l="0" t="0" r="0" b="0"/>
          <a:pathLst>
            <a:path>
              <a:moveTo>
                <a:pt x="2328684" y="0"/>
              </a:moveTo>
              <a:lnTo>
                <a:pt x="2328684" y="116189"/>
              </a:lnTo>
              <a:lnTo>
                <a:pt x="0" y="116189"/>
              </a:lnTo>
              <a:lnTo>
                <a:pt x="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458A14-2F67-46F4-BA02-FD700479684E}">
      <dsp:nvSpPr>
        <dsp:cNvPr id="0" name=""/>
        <dsp:cNvSpPr/>
      </dsp:nvSpPr>
      <dsp:spPr>
        <a:xfrm>
          <a:off x="251358" y="3364353"/>
          <a:ext cx="91440" cy="170498"/>
        </a:xfrm>
        <a:custGeom>
          <a:avLst/>
          <a:gdLst/>
          <a:ahLst/>
          <a:cxnLst/>
          <a:rect l="0" t="0" r="0" b="0"/>
          <a:pathLst>
            <a:path>
              <a:moveTo>
                <a:pt x="45720" y="0"/>
              </a:moveTo>
              <a:lnTo>
                <a:pt x="4572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4144E1-5F57-430F-9DA6-18346990B156}">
      <dsp:nvSpPr>
        <dsp:cNvPr id="0" name=""/>
        <dsp:cNvSpPr/>
      </dsp:nvSpPr>
      <dsp:spPr>
        <a:xfrm>
          <a:off x="297078" y="2821590"/>
          <a:ext cx="3403462" cy="170498"/>
        </a:xfrm>
        <a:custGeom>
          <a:avLst/>
          <a:gdLst/>
          <a:ahLst/>
          <a:cxnLst/>
          <a:rect l="0" t="0" r="0" b="0"/>
          <a:pathLst>
            <a:path>
              <a:moveTo>
                <a:pt x="3403462" y="0"/>
              </a:moveTo>
              <a:lnTo>
                <a:pt x="3403462" y="116189"/>
              </a:lnTo>
              <a:lnTo>
                <a:pt x="0" y="116189"/>
              </a:lnTo>
              <a:lnTo>
                <a:pt x="0" y="1704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1CE46-CF36-4EAD-B032-265C2CD72677}">
      <dsp:nvSpPr>
        <dsp:cNvPr id="0" name=""/>
        <dsp:cNvSpPr/>
      </dsp:nvSpPr>
      <dsp:spPr>
        <a:xfrm>
          <a:off x="3342281" y="2278827"/>
          <a:ext cx="358259" cy="170498"/>
        </a:xfrm>
        <a:custGeom>
          <a:avLst/>
          <a:gdLst/>
          <a:ahLst/>
          <a:cxnLst/>
          <a:rect l="0" t="0" r="0" b="0"/>
          <a:pathLst>
            <a:path>
              <a:moveTo>
                <a:pt x="0" y="0"/>
              </a:moveTo>
              <a:lnTo>
                <a:pt x="0" y="116189"/>
              </a:lnTo>
              <a:lnTo>
                <a:pt x="358259" y="116189"/>
              </a:lnTo>
              <a:lnTo>
                <a:pt x="358259" y="1704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9811BB-ECA7-4597-8A54-6877B500B356}">
      <dsp:nvSpPr>
        <dsp:cNvPr id="0" name=""/>
        <dsp:cNvSpPr/>
      </dsp:nvSpPr>
      <dsp:spPr>
        <a:xfrm>
          <a:off x="2984022" y="2278827"/>
          <a:ext cx="358259" cy="170498"/>
        </a:xfrm>
        <a:custGeom>
          <a:avLst/>
          <a:gdLst/>
          <a:ahLst/>
          <a:cxnLst/>
          <a:rect l="0" t="0" r="0" b="0"/>
          <a:pathLst>
            <a:path>
              <a:moveTo>
                <a:pt x="358259" y="0"/>
              </a:moveTo>
              <a:lnTo>
                <a:pt x="358259" y="116189"/>
              </a:lnTo>
              <a:lnTo>
                <a:pt x="0" y="116189"/>
              </a:lnTo>
              <a:lnTo>
                <a:pt x="0" y="1704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CE119A-78E9-4911-912F-36769CD34E4A}">
      <dsp:nvSpPr>
        <dsp:cNvPr id="0" name=""/>
        <dsp:cNvSpPr/>
      </dsp:nvSpPr>
      <dsp:spPr>
        <a:xfrm>
          <a:off x="3049160" y="1906563"/>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78F57-D633-41FC-8512-C041FA494071}">
      <dsp:nvSpPr>
        <dsp:cNvPr id="0" name=""/>
        <dsp:cNvSpPr/>
      </dsp:nvSpPr>
      <dsp:spPr>
        <a:xfrm>
          <a:off x="3114298" y="1968445"/>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Launches</a:t>
          </a:r>
          <a:endParaRPr lang="en-US" sz="800" kern="1200" dirty="0"/>
        </a:p>
      </dsp:txBody>
      <dsp:txXfrm>
        <a:off x="3125201" y="1979348"/>
        <a:ext cx="564436" cy="350457"/>
      </dsp:txXfrm>
    </dsp:sp>
    <dsp:sp modelId="{CC84E486-911D-401E-B07A-95069497D916}">
      <dsp:nvSpPr>
        <dsp:cNvPr id="0" name=""/>
        <dsp:cNvSpPr/>
      </dsp:nvSpPr>
      <dsp:spPr>
        <a:xfrm>
          <a:off x="2690901" y="2449326"/>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4B32F7-D0A2-49F1-86BF-3F26AE7ABDC2}">
      <dsp:nvSpPr>
        <dsp:cNvPr id="0" name=""/>
        <dsp:cNvSpPr/>
      </dsp:nvSpPr>
      <dsp:spPr>
        <a:xfrm>
          <a:off x="2756039" y="2511207"/>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Date</a:t>
          </a:r>
          <a:endParaRPr lang="en-US" sz="800" kern="1200" dirty="0"/>
        </a:p>
      </dsp:txBody>
      <dsp:txXfrm>
        <a:off x="2766942" y="2522110"/>
        <a:ext cx="564436" cy="350457"/>
      </dsp:txXfrm>
    </dsp:sp>
    <dsp:sp modelId="{4D37E3C1-78A3-4EE8-9BF2-5E3F37ACD9F0}">
      <dsp:nvSpPr>
        <dsp:cNvPr id="0" name=""/>
        <dsp:cNvSpPr/>
      </dsp:nvSpPr>
      <dsp:spPr>
        <a:xfrm>
          <a:off x="3407419" y="2449326"/>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D31EE-6838-47B9-88BA-B3EC952E197B}">
      <dsp:nvSpPr>
        <dsp:cNvPr id="0" name=""/>
        <dsp:cNvSpPr/>
      </dsp:nvSpPr>
      <dsp:spPr>
        <a:xfrm>
          <a:off x="3472557" y="2511207"/>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Flight Number</a:t>
          </a:r>
          <a:endParaRPr lang="en-US" sz="800" kern="1200" dirty="0"/>
        </a:p>
      </dsp:txBody>
      <dsp:txXfrm>
        <a:off x="3483460" y="2522110"/>
        <a:ext cx="564436" cy="350457"/>
      </dsp:txXfrm>
    </dsp:sp>
    <dsp:sp modelId="{8FB4175D-CAD8-416C-8056-16CBEDEB1496}">
      <dsp:nvSpPr>
        <dsp:cNvPr id="0" name=""/>
        <dsp:cNvSpPr/>
      </dsp:nvSpPr>
      <dsp:spPr>
        <a:xfrm>
          <a:off x="3956" y="2992089"/>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9A0157-C788-4898-86CD-77293ED972AA}">
      <dsp:nvSpPr>
        <dsp:cNvPr id="0" name=""/>
        <dsp:cNvSpPr/>
      </dsp:nvSpPr>
      <dsp:spPr>
        <a:xfrm>
          <a:off x="69095" y="3053970"/>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Rocket</a:t>
          </a:r>
          <a:endParaRPr lang="en-US" sz="800" kern="1200" dirty="0"/>
        </a:p>
      </dsp:txBody>
      <dsp:txXfrm>
        <a:off x="79998" y="3064873"/>
        <a:ext cx="564436" cy="350457"/>
      </dsp:txXfrm>
    </dsp:sp>
    <dsp:sp modelId="{740723EE-8222-4165-85D3-7440AEB2B8E2}">
      <dsp:nvSpPr>
        <dsp:cNvPr id="0" name=""/>
        <dsp:cNvSpPr/>
      </dsp:nvSpPr>
      <dsp:spPr>
        <a:xfrm>
          <a:off x="3956"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72E8CF-3C32-45EB-876C-344BC73E69D0}">
      <dsp:nvSpPr>
        <dsp:cNvPr id="0" name=""/>
        <dsp:cNvSpPr/>
      </dsp:nvSpPr>
      <dsp:spPr>
        <a:xfrm>
          <a:off x="69095"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Booster Version</a:t>
          </a:r>
          <a:endParaRPr lang="en-US" sz="800" kern="1200" dirty="0"/>
        </a:p>
      </dsp:txBody>
      <dsp:txXfrm>
        <a:off x="79998" y="3607636"/>
        <a:ext cx="564436" cy="350457"/>
      </dsp:txXfrm>
    </dsp:sp>
    <dsp:sp modelId="{8CE25A77-5D30-4EDC-B6DB-2BDD48E10D7C}">
      <dsp:nvSpPr>
        <dsp:cNvPr id="0" name=""/>
        <dsp:cNvSpPr/>
      </dsp:nvSpPr>
      <dsp:spPr>
        <a:xfrm>
          <a:off x="1078734" y="2992089"/>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9AD9B-BD40-466D-88A8-A3D04D3A4F3E}">
      <dsp:nvSpPr>
        <dsp:cNvPr id="0" name=""/>
        <dsp:cNvSpPr/>
      </dsp:nvSpPr>
      <dsp:spPr>
        <a:xfrm>
          <a:off x="1143872" y="3053970"/>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Payload</a:t>
          </a:r>
          <a:endParaRPr lang="en-US" sz="800" kern="1200" dirty="0"/>
        </a:p>
      </dsp:txBody>
      <dsp:txXfrm>
        <a:off x="1154775" y="3064873"/>
        <a:ext cx="564436" cy="350457"/>
      </dsp:txXfrm>
    </dsp:sp>
    <dsp:sp modelId="{9CD22E1D-C071-4154-8432-9948E6382658}">
      <dsp:nvSpPr>
        <dsp:cNvPr id="0" name=""/>
        <dsp:cNvSpPr/>
      </dsp:nvSpPr>
      <dsp:spPr>
        <a:xfrm>
          <a:off x="720475"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55CFF-270E-4DB2-AE94-86ED457C36A3}">
      <dsp:nvSpPr>
        <dsp:cNvPr id="0" name=""/>
        <dsp:cNvSpPr/>
      </dsp:nvSpPr>
      <dsp:spPr>
        <a:xfrm>
          <a:off x="785613"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Mass</a:t>
          </a:r>
          <a:endParaRPr lang="en-US" sz="800" kern="1200" dirty="0"/>
        </a:p>
      </dsp:txBody>
      <dsp:txXfrm>
        <a:off x="796516" y="3607636"/>
        <a:ext cx="564436" cy="350457"/>
      </dsp:txXfrm>
    </dsp:sp>
    <dsp:sp modelId="{2D52E799-512A-402F-BD16-C40E591D19A3}">
      <dsp:nvSpPr>
        <dsp:cNvPr id="0" name=""/>
        <dsp:cNvSpPr/>
      </dsp:nvSpPr>
      <dsp:spPr>
        <a:xfrm>
          <a:off x="1436993"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AD2C5A-FBAD-4F5A-B0DF-38BC668B1A68}">
      <dsp:nvSpPr>
        <dsp:cNvPr id="0" name=""/>
        <dsp:cNvSpPr/>
      </dsp:nvSpPr>
      <dsp:spPr>
        <a:xfrm>
          <a:off x="1502131"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Orbit</a:t>
          </a:r>
          <a:endParaRPr lang="en-US" sz="800" kern="1200" dirty="0"/>
        </a:p>
      </dsp:txBody>
      <dsp:txXfrm>
        <a:off x="1513034" y="3607636"/>
        <a:ext cx="564436" cy="350457"/>
      </dsp:txXfrm>
    </dsp:sp>
    <dsp:sp modelId="{80581098-820C-45BE-9205-E157712A6F66}">
      <dsp:nvSpPr>
        <dsp:cNvPr id="0" name=""/>
        <dsp:cNvSpPr/>
      </dsp:nvSpPr>
      <dsp:spPr>
        <a:xfrm>
          <a:off x="2870030" y="2992089"/>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7CE48-1600-44C4-9C66-5B043AC4B4D9}">
      <dsp:nvSpPr>
        <dsp:cNvPr id="0" name=""/>
        <dsp:cNvSpPr/>
      </dsp:nvSpPr>
      <dsp:spPr>
        <a:xfrm>
          <a:off x="2935168" y="3053970"/>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Launchpad</a:t>
          </a:r>
          <a:endParaRPr lang="en-US" sz="800" kern="1200" dirty="0"/>
        </a:p>
      </dsp:txBody>
      <dsp:txXfrm>
        <a:off x="2946071" y="3064873"/>
        <a:ext cx="564436" cy="350457"/>
      </dsp:txXfrm>
    </dsp:sp>
    <dsp:sp modelId="{C0F47DE7-A3F8-4792-B679-8C1152D95388}">
      <dsp:nvSpPr>
        <dsp:cNvPr id="0" name=""/>
        <dsp:cNvSpPr/>
      </dsp:nvSpPr>
      <dsp:spPr>
        <a:xfrm>
          <a:off x="2153512"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E177B0-1984-463D-A4CC-9E773616CB12}">
      <dsp:nvSpPr>
        <dsp:cNvPr id="0" name=""/>
        <dsp:cNvSpPr/>
      </dsp:nvSpPr>
      <dsp:spPr>
        <a:xfrm>
          <a:off x="2218650"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Launch site</a:t>
          </a:r>
          <a:endParaRPr lang="en-US" sz="800" kern="1200" dirty="0"/>
        </a:p>
      </dsp:txBody>
      <dsp:txXfrm>
        <a:off x="2229553" y="3607636"/>
        <a:ext cx="564436" cy="350457"/>
      </dsp:txXfrm>
    </dsp:sp>
    <dsp:sp modelId="{B440E208-C570-43F0-8FAB-C8522F0529CA}">
      <dsp:nvSpPr>
        <dsp:cNvPr id="0" name=""/>
        <dsp:cNvSpPr/>
      </dsp:nvSpPr>
      <dsp:spPr>
        <a:xfrm>
          <a:off x="2870030"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7B710A-59E5-44FA-BDC2-A5621E26F14F}">
      <dsp:nvSpPr>
        <dsp:cNvPr id="0" name=""/>
        <dsp:cNvSpPr/>
      </dsp:nvSpPr>
      <dsp:spPr>
        <a:xfrm>
          <a:off x="2935168"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Longitude</a:t>
          </a:r>
          <a:endParaRPr lang="en-US" sz="800" kern="1200" dirty="0"/>
        </a:p>
      </dsp:txBody>
      <dsp:txXfrm>
        <a:off x="2946071" y="3607636"/>
        <a:ext cx="564436" cy="350457"/>
      </dsp:txXfrm>
    </dsp:sp>
    <dsp:sp modelId="{8293033D-4BA0-4DAB-8DC8-FBCE6BD34D41}">
      <dsp:nvSpPr>
        <dsp:cNvPr id="0" name=""/>
        <dsp:cNvSpPr/>
      </dsp:nvSpPr>
      <dsp:spPr>
        <a:xfrm>
          <a:off x="3586549"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BD17D5-7437-48F5-849C-E86BA03C6570}">
      <dsp:nvSpPr>
        <dsp:cNvPr id="0" name=""/>
        <dsp:cNvSpPr/>
      </dsp:nvSpPr>
      <dsp:spPr>
        <a:xfrm>
          <a:off x="3651687"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Latitude</a:t>
          </a:r>
          <a:endParaRPr lang="en-US" sz="800" kern="1200" dirty="0"/>
        </a:p>
      </dsp:txBody>
      <dsp:txXfrm>
        <a:off x="3662590" y="3607636"/>
        <a:ext cx="564436" cy="350457"/>
      </dsp:txXfrm>
    </dsp:sp>
    <dsp:sp modelId="{AF7B5236-EBA8-475B-8BFA-FF4CC40319F7}">
      <dsp:nvSpPr>
        <dsp:cNvPr id="0" name=""/>
        <dsp:cNvSpPr/>
      </dsp:nvSpPr>
      <dsp:spPr>
        <a:xfrm>
          <a:off x="6810882" y="2992089"/>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0BD8B-B5AF-468E-BDED-8D30916D3978}">
      <dsp:nvSpPr>
        <dsp:cNvPr id="0" name=""/>
        <dsp:cNvSpPr/>
      </dsp:nvSpPr>
      <dsp:spPr>
        <a:xfrm>
          <a:off x="6876020" y="3053970"/>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Cores</a:t>
          </a:r>
          <a:endParaRPr lang="en-US" sz="800" kern="1200" dirty="0"/>
        </a:p>
      </dsp:txBody>
      <dsp:txXfrm>
        <a:off x="6886923" y="3064873"/>
        <a:ext cx="564436" cy="350457"/>
      </dsp:txXfrm>
    </dsp:sp>
    <dsp:sp modelId="{28178460-A851-4E13-9DCC-56DD5163F2DE}">
      <dsp:nvSpPr>
        <dsp:cNvPr id="0" name=""/>
        <dsp:cNvSpPr/>
      </dsp:nvSpPr>
      <dsp:spPr>
        <a:xfrm>
          <a:off x="4303067"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3E258-8718-4E76-86D6-2303744983A5}">
      <dsp:nvSpPr>
        <dsp:cNvPr id="0" name=""/>
        <dsp:cNvSpPr/>
      </dsp:nvSpPr>
      <dsp:spPr>
        <a:xfrm>
          <a:off x="4368205"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Outcome</a:t>
          </a:r>
          <a:endParaRPr lang="en-US" sz="800" kern="1200" dirty="0"/>
        </a:p>
      </dsp:txBody>
      <dsp:txXfrm>
        <a:off x="4379108" y="3607636"/>
        <a:ext cx="564436" cy="350457"/>
      </dsp:txXfrm>
    </dsp:sp>
    <dsp:sp modelId="{F09CBA57-4599-4D1D-9C48-4B1A356B9B64}">
      <dsp:nvSpPr>
        <dsp:cNvPr id="0" name=""/>
        <dsp:cNvSpPr/>
      </dsp:nvSpPr>
      <dsp:spPr>
        <a:xfrm>
          <a:off x="5019586"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07A71-76E0-4952-95F7-BCC194CE88CE}">
      <dsp:nvSpPr>
        <dsp:cNvPr id="0" name=""/>
        <dsp:cNvSpPr/>
      </dsp:nvSpPr>
      <dsp:spPr>
        <a:xfrm>
          <a:off x="5084724"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Landing Pad</a:t>
          </a:r>
          <a:endParaRPr lang="en-US" sz="800" kern="1200" dirty="0"/>
        </a:p>
      </dsp:txBody>
      <dsp:txXfrm>
        <a:off x="5095627" y="3607636"/>
        <a:ext cx="564436" cy="350457"/>
      </dsp:txXfrm>
    </dsp:sp>
    <dsp:sp modelId="{86F7B650-2A0B-4A80-8A8E-C69AE548B898}">
      <dsp:nvSpPr>
        <dsp:cNvPr id="0" name=""/>
        <dsp:cNvSpPr/>
      </dsp:nvSpPr>
      <dsp:spPr>
        <a:xfrm>
          <a:off x="5736104"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87EB7E-F0AE-456A-A599-BD9D94BC5C09}">
      <dsp:nvSpPr>
        <dsp:cNvPr id="0" name=""/>
        <dsp:cNvSpPr/>
      </dsp:nvSpPr>
      <dsp:spPr>
        <a:xfrm>
          <a:off x="5801242"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Flights</a:t>
          </a:r>
          <a:endParaRPr lang="en-US" sz="800" kern="1200" dirty="0"/>
        </a:p>
      </dsp:txBody>
      <dsp:txXfrm>
        <a:off x="5812145" y="3607636"/>
        <a:ext cx="564436" cy="350457"/>
      </dsp:txXfrm>
    </dsp:sp>
    <dsp:sp modelId="{5975878F-6276-4D41-B55C-0E670D0AA4FA}">
      <dsp:nvSpPr>
        <dsp:cNvPr id="0" name=""/>
        <dsp:cNvSpPr/>
      </dsp:nvSpPr>
      <dsp:spPr>
        <a:xfrm>
          <a:off x="6452622"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913A0-E269-4313-BC8E-F690CFC9F0CD}">
      <dsp:nvSpPr>
        <dsp:cNvPr id="0" name=""/>
        <dsp:cNvSpPr/>
      </dsp:nvSpPr>
      <dsp:spPr>
        <a:xfrm>
          <a:off x="6517760"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Gridfins</a:t>
          </a:r>
          <a:endParaRPr lang="en-US" sz="800" kern="1200" dirty="0"/>
        </a:p>
      </dsp:txBody>
      <dsp:txXfrm>
        <a:off x="6528663" y="3607636"/>
        <a:ext cx="564436" cy="350457"/>
      </dsp:txXfrm>
    </dsp:sp>
    <dsp:sp modelId="{E0F83D94-4BB5-4006-9CD5-73BB9C30A502}">
      <dsp:nvSpPr>
        <dsp:cNvPr id="0" name=""/>
        <dsp:cNvSpPr/>
      </dsp:nvSpPr>
      <dsp:spPr>
        <a:xfrm>
          <a:off x="7169141"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3A5841-99AC-4A56-BD5C-68E63DD0297B}">
      <dsp:nvSpPr>
        <dsp:cNvPr id="0" name=""/>
        <dsp:cNvSpPr/>
      </dsp:nvSpPr>
      <dsp:spPr>
        <a:xfrm>
          <a:off x="7234279"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Reused Count</a:t>
          </a:r>
          <a:endParaRPr lang="en-US" sz="800" kern="1200" dirty="0"/>
        </a:p>
      </dsp:txBody>
      <dsp:txXfrm>
        <a:off x="7245182" y="3607636"/>
        <a:ext cx="564436" cy="350457"/>
      </dsp:txXfrm>
    </dsp:sp>
    <dsp:sp modelId="{BAED10B3-58E1-4331-A487-D9D341A1E1D9}">
      <dsp:nvSpPr>
        <dsp:cNvPr id="0" name=""/>
        <dsp:cNvSpPr/>
      </dsp:nvSpPr>
      <dsp:spPr>
        <a:xfrm>
          <a:off x="7885659"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23D83-82A7-4B20-B22E-58BFD9877C03}">
      <dsp:nvSpPr>
        <dsp:cNvPr id="0" name=""/>
        <dsp:cNvSpPr/>
      </dsp:nvSpPr>
      <dsp:spPr>
        <a:xfrm>
          <a:off x="7950797"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Serial</a:t>
          </a:r>
          <a:endParaRPr lang="en-US" sz="800" kern="1200" dirty="0"/>
        </a:p>
      </dsp:txBody>
      <dsp:txXfrm>
        <a:off x="7961700" y="3607636"/>
        <a:ext cx="564436" cy="350457"/>
      </dsp:txXfrm>
    </dsp:sp>
    <dsp:sp modelId="{CEF37B52-859B-4156-B82E-76A80A2D52DB}">
      <dsp:nvSpPr>
        <dsp:cNvPr id="0" name=""/>
        <dsp:cNvSpPr/>
      </dsp:nvSpPr>
      <dsp:spPr>
        <a:xfrm>
          <a:off x="8602178"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8FF94-A97B-4D4B-8463-A61D70FA1A5C}">
      <dsp:nvSpPr>
        <dsp:cNvPr id="0" name=""/>
        <dsp:cNvSpPr/>
      </dsp:nvSpPr>
      <dsp:spPr>
        <a:xfrm>
          <a:off x="8667316"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alibri Light" panose="020F0302020204030204"/>
            </a:rPr>
            <a:t>Reused</a:t>
          </a:r>
          <a:endParaRPr lang="en-US" sz="800" kern="1200" dirty="0"/>
        </a:p>
      </dsp:txBody>
      <dsp:txXfrm>
        <a:off x="8678219" y="3607636"/>
        <a:ext cx="564436" cy="350457"/>
      </dsp:txXfrm>
    </dsp:sp>
    <dsp:sp modelId="{51D98DC5-7342-4219-B365-F83494D214A9}">
      <dsp:nvSpPr>
        <dsp:cNvPr id="0" name=""/>
        <dsp:cNvSpPr/>
      </dsp:nvSpPr>
      <dsp:spPr>
        <a:xfrm>
          <a:off x="9318696" y="3534852"/>
          <a:ext cx="586242" cy="3722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FDF208-C293-4E49-B4FE-1226B79E349D}">
      <dsp:nvSpPr>
        <dsp:cNvPr id="0" name=""/>
        <dsp:cNvSpPr/>
      </dsp:nvSpPr>
      <dsp:spPr>
        <a:xfrm>
          <a:off x="9383834" y="3596733"/>
          <a:ext cx="586242" cy="3722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alibri Light" panose="020F0302020204030204"/>
            </a:rPr>
            <a:t>Block</a:t>
          </a:r>
          <a:endParaRPr lang="en-US" sz="800" kern="1200" dirty="0"/>
        </a:p>
      </dsp:txBody>
      <dsp:txXfrm>
        <a:off x="9394737" y="3607636"/>
        <a:ext cx="564436" cy="350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2EFE9-C230-4A7A-B50C-EE779EE7059E}">
      <dsp:nvSpPr>
        <dsp:cNvPr id="0" name=""/>
        <dsp:cNvSpPr/>
      </dsp:nvSpPr>
      <dsp:spPr>
        <a:xfrm>
          <a:off x="622195" y="1628063"/>
          <a:ext cx="2470070" cy="215915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latin typeface="Calibri Light" panose="020F0302020204030204"/>
            </a:rPr>
            <a:t>Locate Tables</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Extract Column Names</a:t>
          </a:r>
          <a:endParaRPr lang="en-US" sz="1400" kern="1200" dirty="0"/>
        </a:p>
      </dsp:txBody>
      <dsp:txXfrm>
        <a:off x="1239713" y="1951936"/>
        <a:ext cx="1204159" cy="1511406"/>
      </dsp:txXfrm>
    </dsp:sp>
    <dsp:sp modelId="{627522F5-73A7-4168-81B4-9317847F2E84}">
      <dsp:nvSpPr>
        <dsp:cNvPr id="0" name=""/>
        <dsp:cNvSpPr/>
      </dsp:nvSpPr>
      <dsp:spPr>
        <a:xfrm>
          <a:off x="4678" y="2090122"/>
          <a:ext cx="1235035" cy="1235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Scrape the Page</a:t>
          </a:r>
          <a:endParaRPr lang="en-US" sz="1600" kern="1200" dirty="0"/>
        </a:p>
      </dsp:txBody>
      <dsp:txXfrm>
        <a:off x="185545" y="2270989"/>
        <a:ext cx="873301" cy="873301"/>
      </dsp:txXfrm>
    </dsp:sp>
    <dsp:sp modelId="{B49CD426-2ADC-4AF4-9635-DD108DBAB24C}">
      <dsp:nvSpPr>
        <dsp:cNvPr id="0" name=""/>
        <dsp:cNvSpPr/>
      </dsp:nvSpPr>
      <dsp:spPr>
        <a:xfrm>
          <a:off x="3864163" y="1628063"/>
          <a:ext cx="2470070" cy="215915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latin typeface="Calibri Light" panose="020F0302020204030204"/>
            </a:rPr>
            <a:t>Include column headers</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Create additional headers</a:t>
          </a:r>
          <a:endParaRPr lang="en-US" sz="1400" kern="1200" dirty="0"/>
        </a:p>
      </dsp:txBody>
      <dsp:txXfrm>
        <a:off x="4481681" y="1951936"/>
        <a:ext cx="1204159" cy="1511406"/>
      </dsp:txXfrm>
    </dsp:sp>
    <dsp:sp modelId="{216F7286-3787-4A8F-81C6-F9A5ACEC5310}">
      <dsp:nvSpPr>
        <dsp:cNvPr id="0" name=""/>
        <dsp:cNvSpPr/>
      </dsp:nvSpPr>
      <dsp:spPr>
        <a:xfrm>
          <a:off x="3246645" y="2090122"/>
          <a:ext cx="1235035" cy="1235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Build Dictionary</a:t>
          </a:r>
          <a:endParaRPr lang="en-US" sz="1600" kern="1200" dirty="0"/>
        </a:p>
      </dsp:txBody>
      <dsp:txXfrm>
        <a:off x="3427512" y="2270989"/>
        <a:ext cx="873301" cy="873301"/>
      </dsp:txXfrm>
    </dsp:sp>
    <dsp:sp modelId="{E6D7252C-A955-46F1-94EB-C796E142681B}">
      <dsp:nvSpPr>
        <dsp:cNvPr id="0" name=""/>
        <dsp:cNvSpPr/>
      </dsp:nvSpPr>
      <dsp:spPr>
        <a:xfrm>
          <a:off x="7106131" y="1628063"/>
          <a:ext cx="2470070" cy="215915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latin typeface="Calibri Light" panose="020F0302020204030204"/>
            </a:rPr>
            <a:t>Validate flight number</a:t>
          </a:r>
          <a:endParaRPr lang="en-US" sz="1400" kern="1200" dirty="0"/>
        </a:p>
        <a:p>
          <a:pPr marL="114300" lvl="1" indent="-114300" algn="l" defTabSz="622300">
            <a:lnSpc>
              <a:spcPct val="90000"/>
            </a:lnSpc>
            <a:spcBef>
              <a:spcPct val="0"/>
            </a:spcBef>
            <a:spcAft>
              <a:spcPct val="15000"/>
            </a:spcAft>
            <a:buChar char="•"/>
          </a:pPr>
          <a:r>
            <a:rPr lang="en-US" sz="1400" kern="1200" dirty="0">
              <a:latin typeface="Calibri Light" panose="020F0302020204030204"/>
            </a:rPr>
            <a:t>Store values</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Save table for the next step</a:t>
          </a:r>
          <a:endParaRPr lang="en-US" sz="1400" kern="1200" dirty="0"/>
        </a:p>
      </dsp:txBody>
      <dsp:txXfrm>
        <a:off x="7723648" y="1951936"/>
        <a:ext cx="1204159" cy="1511406"/>
      </dsp:txXfrm>
    </dsp:sp>
    <dsp:sp modelId="{9BACDDFC-5E87-4AE5-97BA-46263F74CAED}">
      <dsp:nvSpPr>
        <dsp:cNvPr id="0" name=""/>
        <dsp:cNvSpPr/>
      </dsp:nvSpPr>
      <dsp:spPr>
        <a:xfrm>
          <a:off x="6488613" y="2090122"/>
          <a:ext cx="1235035" cy="1235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Iterate through the data </a:t>
          </a:r>
          <a:endParaRPr lang="en-US" sz="1600" kern="1200" dirty="0"/>
        </a:p>
      </dsp:txBody>
      <dsp:txXfrm>
        <a:off x="6669480" y="2270989"/>
        <a:ext cx="873301" cy="8733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E3574-2D5C-4513-91B9-3C4964D0A4E9}">
      <dsp:nvSpPr>
        <dsp:cNvPr id="0" name=""/>
        <dsp:cNvSpPr/>
      </dsp:nvSpPr>
      <dsp:spPr>
        <a:xfrm rot="3683126">
          <a:off x="4078404" y="3943412"/>
          <a:ext cx="1046692" cy="32519"/>
        </a:xfrm>
        <a:custGeom>
          <a:avLst/>
          <a:gdLst/>
          <a:ahLst/>
          <a:cxnLst/>
          <a:rect l="0" t="0" r="0" b="0"/>
          <a:pathLst>
            <a:path>
              <a:moveTo>
                <a:pt x="0" y="16259"/>
              </a:moveTo>
              <a:lnTo>
                <a:pt x="1046692" y="162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40BF8F-8F4C-4981-8117-085071458BEC}">
      <dsp:nvSpPr>
        <dsp:cNvPr id="0" name=""/>
        <dsp:cNvSpPr/>
      </dsp:nvSpPr>
      <dsp:spPr>
        <a:xfrm rot="1312621">
          <a:off x="4654207" y="3188690"/>
          <a:ext cx="747712" cy="32519"/>
        </a:xfrm>
        <a:custGeom>
          <a:avLst/>
          <a:gdLst/>
          <a:ahLst/>
          <a:cxnLst/>
          <a:rect l="0" t="0" r="0" b="0"/>
          <a:pathLst>
            <a:path>
              <a:moveTo>
                <a:pt x="0" y="16259"/>
              </a:moveTo>
              <a:lnTo>
                <a:pt x="747712" y="162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E450C2-8DC3-41FC-BBEF-40CD98D84C47}">
      <dsp:nvSpPr>
        <dsp:cNvPr id="0" name=""/>
        <dsp:cNvSpPr/>
      </dsp:nvSpPr>
      <dsp:spPr>
        <a:xfrm rot="20325965">
          <a:off x="4652110" y="2320818"/>
          <a:ext cx="854919" cy="32519"/>
        </a:xfrm>
        <a:custGeom>
          <a:avLst/>
          <a:gdLst/>
          <a:ahLst/>
          <a:cxnLst/>
          <a:rect l="0" t="0" r="0" b="0"/>
          <a:pathLst>
            <a:path>
              <a:moveTo>
                <a:pt x="0" y="16259"/>
              </a:moveTo>
              <a:lnTo>
                <a:pt x="854919" y="162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897918-924A-4461-A3E3-FEE413092DCC}">
      <dsp:nvSpPr>
        <dsp:cNvPr id="0" name=""/>
        <dsp:cNvSpPr/>
      </dsp:nvSpPr>
      <dsp:spPr>
        <a:xfrm rot="17996491">
          <a:off x="4095177" y="1550594"/>
          <a:ext cx="1110205" cy="32519"/>
        </a:xfrm>
        <a:custGeom>
          <a:avLst/>
          <a:gdLst/>
          <a:ahLst/>
          <a:cxnLst/>
          <a:rect l="0" t="0" r="0" b="0"/>
          <a:pathLst>
            <a:path>
              <a:moveTo>
                <a:pt x="0" y="16259"/>
              </a:moveTo>
              <a:lnTo>
                <a:pt x="1110205" y="162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966E63-A8D4-460C-8831-9F2050ECCC22}">
      <dsp:nvSpPr>
        <dsp:cNvPr id="0" name=""/>
        <dsp:cNvSpPr/>
      </dsp:nvSpPr>
      <dsp:spPr>
        <a:xfrm>
          <a:off x="2917531" y="1736646"/>
          <a:ext cx="2074823" cy="20748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9BB377-77E5-4F0A-9BAB-9F43D604FD9F}">
      <dsp:nvSpPr>
        <dsp:cNvPr id="0" name=""/>
        <dsp:cNvSpPr/>
      </dsp:nvSpPr>
      <dsp:spPr>
        <a:xfrm>
          <a:off x="4636451" y="1846"/>
          <a:ext cx="1161501" cy="1161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Logistic Regression</a:t>
          </a:r>
          <a:endParaRPr lang="en-US" sz="1400" kern="1200" dirty="0"/>
        </a:p>
      </dsp:txBody>
      <dsp:txXfrm>
        <a:off x="4806549" y="171944"/>
        <a:ext cx="821305" cy="821305"/>
      </dsp:txXfrm>
    </dsp:sp>
    <dsp:sp modelId="{20BF17F4-BB32-42BD-AADB-62861763F8B6}">
      <dsp:nvSpPr>
        <dsp:cNvPr id="0" name=""/>
        <dsp:cNvSpPr/>
      </dsp:nvSpPr>
      <dsp:spPr>
        <a:xfrm>
          <a:off x="5914103" y="1846"/>
          <a:ext cx="1742252" cy="1161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latin typeface="Calibri Light" panose="020F0302020204030204"/>
            </a:rPr>
            <a:t>Build search grid</a:t>
          </a:r>
          <a:endParaRPr lang="en-US" sz="800" kern="1200" dirty="0"/>
        </a:p>
        <a:p>
          <a:pPr marL="114300" lvl="2" indent="-57150" algn="l" defTabSz="355600" rtl="0">
            <a:lnSpc>
              <a:spcPct val="90000"/>
            </a:lnSpc>
            <a:spcBef>
              <a:spcPct val="0"/>
            </a:spcBef>
            <a:spcAft>
              <a:spcPct val="15000"/>
            </a:spcAft>
            <a:buChar char="•"/>
          </a:pPr>
          <a:r>
            <a:rPr lang="en-US" sz="800" kern="1200" dirty="0">
              <a:latin typeface="Calibri Light" panose="020F0302020204030204"/>
            </a:rPr>
            <a:t> Search on regularization </a:t>
          </a:r>
          <a:endParaRPr lang="en-US" sz="800" kern="1200" dirty="0"/>
        </a:p>
        <a:p>
          <a:pPr marL="57150" lvl="1" indent="-57150" algn="l" defTabSz="355600" rtl="0">
            <a:lnSpc>
              <a:spcPct val="90000"/>
            </a:lnSpc>
            <a:spcBef>
              <a:spcPct val="0"/>
            </a:spcBef>
            <a:spcAft>
              <a:spcPct val="15000"/>
            </a:spcAft>
            <a:buChar char="•"/>
          </a:pPr>
          <a:r>
            <a:rPr lang="en-US" sz="800" kern="1200" dirty="0">
              <a:latin typeface="Calibri Light" panose="020F0302020204030204"/>
            </a:rPr>
            <a:t>Optimize training model</a:t>
          </a:r>
          <a:endParaRPr lang="en-US" sz="800" kern="1200" dirty="0"/>
        </a:p>
        <a:p>
          <a:pPr marL="57150" lvl="1" indent="-57150" algn="l" defTabSz="355600" rtl="0">
            <a:lnSpc>
              <a:spcPct val="90000"/>
            </a:lnSpc>
            <a:spcBef>
              <a:spcPct val="0"/>
            </a:spcBef>
            <a:spcAft>
              <a:spcPct val="15000"/>
            </a:spcAft>
            <a:buChar char="•"/>
          </a:pPr>
          <a:r>
            <a:rPr lang="en-US" sz="800" kern="1200" dirty="0">
              <a:latin typeface="Calibri Light" panose="020F0302020204030204"/>
            </a:rPr>
            <a:t>Evaluate fitness on test data</a:t>
          </a:r>
          <a:endParaRPr lang="en-US" sz="800" kern="1200" dirty="0"/>
        </a:p>
        <a:p>
          <a:pPr marL="114300" lvl="2" indent="-57150" algn="l" defTabSz="355600" rtl="0">
            <a:lnSpc>
              <a:spcPct val="90000"/>
            </a:lnSpc>
            <a:spcBef>
              <a:spcPct val="0"/>
            </a:spcBef>
            <a:spcAft>
              <a:spcPct val="15000"/>
            </a:spcAft>
            <a:buChar char="•"/>
          </a:pPr>
          <a:r>
            <a:rPr lang="en-US" sz="800" kern="1200" dirty="0">
              <a:latin typeface="Calibri Light" panose="020F0302020204030204"/>
            </a:rPr>
            <a:t>83% accuracy on 18 datapoints</a:t>
          </a:r>
          <a:endParaRPr lang="en-US" sz="800" kern="1200" dirty="0"/>
        </a:p>
        <a:p>
          <a:pPr marL="57150" lvl="1" indent="-57150" algn="l" defTabSz="355600" rtl="0">
            <a:lnSpc>
              <a:spcPct val="90000"/>
            </a:lnSpc>
            <a:spcBef>
              <a:spcPct val="0"/>
            </a:spcBef>
            <a:spcAft>
              <a:spcPct val="15000"/>
            </a:spcAft>
            <a:buChar char="•"/>
          </a:pPr>
          <a:r>
            <a:rPr lang="en-US" sz="800" kern="1200" dirty="0">
              <a:latin typeface="Calibri Light" panose="020F0302020204030204"/>
            </a:rPr>
            <a:t>Plot confusion matrix</a:t>
          </a:r>
          <a:endParaRPr lang="en-US" sz="800" kern="1200" dirty="0"/>
        </a:p>
        <a:p>
          <a:pPr marL="114300" lvl="2" indent="-57150" algn="l" defTabSz="355600" rtl="0">
            <a:lnSpc>
              <a:spcPct val="90000"/>
            </a:lnSpc>
            <a:spcBef>
              <a:spcPct val="0"/>
            </a:spcBef>
            <a:spcAft>
              <a:spcPct val="15000"/>
            </a:spcAft>
            <a:buChar char="•"/>
          </a:pPr>
          <a:r>
            <a:rPr lang="en-US" sz="800" kern="1200" dirty="0">
              <a:latin typeface="Calibri Light" panose="020F0302020204030204"/>
            </a:rPr>
            <a:t>Misclassification is a problem</a:t>
          </a:r>
          <a:endParaRPr lang="en-US" sz="800" kern="1200" dirty="0"/>
        </a:p>
      </dsp:txBody>
      <dsp:txXfrm>
        <a:off x="5914103" y="1846"/>
        <a:ext cx="1742252" cy="1161501"/>
      </dsp:txXfrm>
    </dsp:sp>
    <dsp:sp modelId="{A57AC8FE-4E96-4797-A2AE-E34049381650}">
      <dsp:nvSpPr>
        <dsp:cNvPr id="0" name=""/>
        <dsp:cNvSpPr/>
      </dsp:nvSpPr>
      <dsp:spPr>
        <a:xfrm>
          <a:off x="5438582" y="1391176"/>
          <a:ext cx="1161501" cy="11615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Support Vector Machine</a:t>
          </a:r>
          <a:endParaRPr lang="en-US" sz="1400" kern="1200" dirty="0"/>
        </a:p>
      </dsp:txBody>
      <dsp:txXfrm>
        <a:off x="5608680" y="1561274"/>
        <a:ext cx="821305" cy="821305"/>
      </dsp:txXfrm>
    </dsp:sp>
    <dsp:sp modelId="{401E36B3-02A7-44F9-A7E0-EF40BE045826}">
      <dsp:nvSpPr>
        <dsp:cNvPr id="0" name=""/>
        <dsp:cNvSpPr/>
      </dsp:nvSpPr>
      <dsp:spPr>
        <a:xfrm>
          <a:off x="6716234" y="1391176"/>
          <a:ext cx="1742252" cy="1161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latin typeface="Calibri Light" panose="020F0302020204030204"/>
            </a:rPr>
            <a:t>Build search grid</a:t>
          </a:r>
        </a:p>
        <a:p>
          <a:pPr marL="114300" lvl="2" indent="-57150" algn="l" defTabSz="355600" rtl="0">
            <a:lnSpc>
              <a:spcPct val="90000"/>
            </a:lnSpc>
            <a:spcBef>
              <a:spcPct val="0"/>
            </a:spcBef>
            <a:spcAft>
              <a:spcPct val="15000"/>
            </a:spcAft>
            <a:buChar char="•"/>
          </a:pPr>
          <a:r>
            <a:rPr lang="en-US" sz="800" kern="1200" dirty="0">
              <a:latin typeface="Calibri Light" panose="020F0302020204030204"/>
            </a:rPr>
            <a:t>Across kernal, regularization and the gamma parameter</a:t>
          </a:r>
        </a:p>
        <a:p>
          <a:pPr marL="57150" lvl="1" indent="-57150" algn="l" defTabSz="355600" rtl="0">
            <a:lnSpc>
              <a:spcPct val="90000"/>
            </a:lnSpc>
            <a:spcBef>
              <a:spcPct val="0"/>
            </a:spcBef>
            <a:spcAft>
              <a:spcPct val="15000"/>
            </a:spcAft>
            <a:buChar char="•"/>
          </a:pPr>
          <a:r>
            <a:rPr lang="en-US" sz="800" kern="1200">
              <a:solidFill>
                <a:srgbClr val="444444"/>
              </a:solidFill>
              <a:latin typeface="Calibri"/>
              <a:ea typeface="Calibri"/>
              <a:cs typeface="Calibri"/>
            </a:rPr>
            <a:t>Optimize training model</a:t>
          </a:r>
        </a:p>
        <a:p>
          <a:pPr marL="57150" lvl="1" indent="-57150" algn="l" defTabSz="355600">
            <a:lnSpc>
              <a:spcPct val="90000"/>
            </a:lnSpc>
            <a:spcBef>
              <a:spcPct val="0"/>
            </a:spcBef>
            <a:spcAft>
              <a:spcPct val="15000"/>
            </a:spcAft>
            <a:buChar char="•"/>
          </a:pPr>
          <a:r>
            <a:rPr lang="en-US" sz="800" kern="1200">
              <a:solidFill>
                <a:srgbClr val="444444"/>
              </a:solidFill>
              <a:latin typeface="Calibri"/>
              <a:ea typeface="Calibri"/>
              <a:cs typeface="Calibri"/>
            </a:rPr>
            <a:t>Evaluate fitness on test data</a:t>
          </a:r>
        </a:p>
        <a:p>
          <a:pPr marL="114300" lvl="2" indent="-57150" algn="l" defTabSz="355600" rtl="0">
            <a:lnSpc>
              <a:spcPct val="90000"/>
            </a:lnSpc>
            <a:spcBef>
              <a:spcPct val="0"/>
            </a:spcBef>
            <a:spcAft>
              <a:spcPct val="15000"/>
            </a:spcAft>
            <a:buChar char="•"/>
          </a:pPr>
          <a:r>
            <a:rPr lang="en-US" sz="800" kern="1200" dirty="0">
              <a:latin typeface="Calibri Light" panose="020F0302020204030204"/>
            </a:rPr>
            <a:t>83% accuracy across 18 data points</a:t>
          </a:r>
        </a:p>
        <a:p>
          <a:pPr marL="57150" lvl="1" indent="-57150" algn="l" defTabSz="355600" rtl="0">
            <a:lnSpc>
              <a:spcPct val="90000"/>
            </a:lnSpc>
            <a:spcBef>
              <a:spcPct val="0"/>
            </a:spcBef>
            <a:spcAft>
              <a:spcPct val="15000"/>
            </a:spcAft>
            <a:buChar char="•"/>
          </a:pPr>
          <a:r>
            <a:rPr lang="en-US" sz="800" kern="1200" dirty="0">
              <a:solidFill>
                <a:srgbClr val="444444"/>
              </a:solidFill>
              <a:latin typeface="Calibri"/>
              <a:ea typeface="Calibri"/>
              <a:cs typeface="Calibri"/>
            </a:rPr>
            <a:t>Plot confusion matrix</a:t>
          </a:r>
        </a:p>
        <a:p>
          <a:pPr marL="114300" lvl="2" indent="-57150" algn="l" defTabSz="355600">
            <a:lnSpc>
              <a:spcPct val="90000"/>
            </a:lnSpc>
            <a:spcBef>
              <a:spcPct val="0"/>
            </a:spcBef>
            <a:spcAft>
              <a:spcPct val="15000"/>
            </a:spcAft>
            <a:buChar char="•"/>
          </a:pPr>
          <a:r>
            <a:rPr lang="en-US" sz="800" kern="1200" dirty="0">
              <a:solidFill>
                <a:srgbClr val="444444"/>
              </a:solidFill>
              <a:latin typeface="Calibri"/>
              <a:ea typeface="Calibri"/>
              <a:cs typeface="Calibri"/>
            </a:rPr>
            <a:t>Misclassification is a problem</a:t>
          </a:r>
        </a:p>
      </dsp:txBody>
      <dsp:txXfrm>
        <a:off x="6716234" y="1391176"/>
        <a:ext cx="1742252" cy="1161501"/>
      </dsp:txXfrm>
    </dsp:sp>
    <dsp:sp modelId="{34042270-0BC5-41E0-B754-5DFAE6AE18F6}">
      <dsp:nvSpPr>
        <dsp:cNvPr id="0" name=""/>
        <dsp:cNvSpPr/>
      </dsp:nvSpPr>
      <dsp:spPr>
        <a:xfrm>
          <a:off x="5330172" y="2953741"/>
          <a:ext cx="1244894" cy="12448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a:ea typeface="Calibri"/>
              <a:cs typeface="Calibri"/>
            </a:rPr>
            <a:t>Decision Tree</a:t>
          </a:r>
        </a:p>
      </dsp:txBody>
      <dsp:txXfrm>
        <a:off x="5512483" y="3136052"/>
        <a:ext cx="880272" cy="880272"/>
      </dsp:txXfrm>
    </dsp:sp>
    <dsp:sp modelId="{A00005DC-6E73-4F22-A663-0470A2EBC33B}">
      <dsp:nvSpPr>
        <dsp:cNvPr id="0" name=""/>
        <dsp:cNvSpPr/>
      </dsp:nvSpPr>
      <dsp:spPr>
        <a:xfrm>
          <a:off x="6699555" y="2953741"/>
          <a:ext cx="1867341" cy="1244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solidFill>
                <a:srgbClr val="444444"/>
              </a:solidFill>
              <a:latin typeface="Calibri"/>
              <a:ea typeface="Calibri"/>
              <a:cs typeface="Calibri"/>
            </a:rPr>
            <a:t>Build search grid</a:t>
          </a:r>
        </a:p>
        <a:p>
          <a:pPr marL="114300" lvl="2" indent="-57150" algn="l" defTabSz="355600" rtl="0">
            <a:lnSpc>
              <a:spcPct val="90000"/>
            </a:lnSpc>
            <a:spcBef>
              <a:spcPct val="0"/>
            </a:spcBef>
            <a:spcAft>
              <a:spcPct val="15000"/>
            </a:spcAft>
            <a:buChar char="•"/>
          </a:pPr>
          <a:r>
            <a:rPr lang="en-US" sz="800" kern="1200" dirty="0">
              <a:latin typeface="Calibri"/>
              <a:ea typeface="Calibri"/>
              <a:cs typeface="Calibri"/>
            </a:rPr>
            <a:t>Across Criterion, Max depth, Max features, Min samples, Min samples split and splitter</a:t>
          </a:r>
        </a:p>
        <a:p>
          <a:pPr marL="57150" lvl="1" indent="-57150" algn="l" defTabSz="355600" rtl="0">
            <a:lnSpc>
              <a:spcPct val="90000"/>
            </a:lnSpc>
            <a:spcBef>
              <a:spcPct val="0"/>
            </a:spcBef>
            <a:spcAft>
              <a:spcPct val="15000"/>
            </a:spcAft>
            <a:buChar char="•"/>
          </a:pPr>
          <a:r>
            <a:rPr lang="en-US" sz="800" kern="1200" dirty="0">
              <a:latin typeface="Calibri"/>
              <a:ea typeface="Calibri"/>
              <a:cs typeface="Calibri"/>
            </a:rPr>
            <a:t>Optimize training model</a:t>
          </a:r>
        </a:p>
        <a:p>
          <a:pPr marL="57150" lvl="1" indent="-57150" algn="l" defTabSz="355600" rtl="0">
            <a:lnSpc>
              <a:spcPct val="90000"/>
            </a:lnSpc>
            <a:spcBef>
              <a:spcPct val="0"/>
            </a:spcBef>
            <a:spcAft>
              <a:spcPct val="15000"/>
            </a:spcAft>
            <a:buChar char="•"/>
          </a:pPr>
          <a:r>
            <a:rPr lang="en-US" sz="800" kern="1200" dirty="0">
              <a:solidFill>
                <a:srgbClr val="444444"/>
              </a:solidFill>
              <a:latin typeface="Calibri"/>
              <a:ea typeface="Calibri"/>
              <a:cs typeface="Calibri"/>
            </a:rPr>
            <a:t>Evaluate fitness on test data</a:t>
          </a:r>
        </a:p>
        <a:p>
          <a:pPr marL="114300" lvl="2" indent="-57150" algn="l" defTabSz="355600">
            <a:lnSpc>
              <a:spcPct val="90000"/>
            </a:lnSpc>
            <a:spcBef>
              <a:spcPct val="0"/>
            </a:spcBef>
            <a:spcAft>
              <a:spcPct val="15000"/>
            </a:spcAft>
            <a:buChar char="•"/>
          </a:pPr>
          <a:r>
            <a:rPr lang="en-US" sz="800" kern="1200" dirty="0">
              <a:solidFill>
                <a:srgbClr val="444444"/>
              </a:solidFill>
              <a:latin typeface="Calibri"/>
              <a:ea typeface="Calibri"/>
              <a:cs typeface="Calibri"/>
            </a:rPr>
            <a:t>77% accuracy across 18 data points</a:t>
          </a:r>
        </a:p>
        <a:p>
          <a:pPr marL="57150" lvl="1" indent="-57150" algn="l" defTabSz="355600">
            <a:lnSpc>
              <a:spcPct val="90000"/>
            </a:lnSpc>
            <a:spcBef>
              <a:spcPct val="0"/>
            </a:spcBef>
            <a:spcAft>
              <a:spcPct val="15000"/>
            </a:spcAft>
            <a:buChar char="•"/>
          </a:pPr>
          <a:r>
            <a:rPr lang="en-US" sz="800" kern="1200" dirty="0">
              <a:solidFill>
                <a:srgbClr val="444444"/>
              </a:solidFill>
              <a:latin typeface="Calibri"/>
              <a:ea typeface="Calibri"/>
              <a:cs typeface="Calibri"/>
            </a:rPr>
            <a:t>Plot confusion matrix</a:t>
          </a:r>
        </a:p>
        <a:p>
          <a:pPr marL="114300" lvl="2" indent="-57150" algn="l" defTabSz="355600">
            <a:lnSpc>
              <a:spcPct val="90000"/>
            </a:lnSpc>
            <a:spcBef>
              <a:spcPct val="0"/>
            </a:spcBef>
            <a:spcAft>
              <a:spcPct val="15000"/>
            </a:spcAft>
            <a:buChar char="•"/>
          </a:pPr>
          <a:r>
            <a:rPr lang="en-US" sz="800" kern="1200" dirty="0">
              <a:solidFill>
                <a:srgbClr val="444444"/>
              </a:solidFill>
              <a:latin typeface="Calibri"/>
              <a:ea typeface="Calibri"/>
              <a:cs typeface="Calibri"/>
            </a:rPr>
            <a:t>Misclassification is a problem</a:t>
          </a:r>
          <a:endParaRPr lang="en-US" sz="800" kern="1200" dirty="0"/>
        </a:p>
      </dsp:txBody>
      <dsp:txXfrm>
        <a:off x="6699555" y="2953741"/>
        <a:ext cx="1867341" cy="1244894"/>
      </dsp:txXfrm>
    </dsp:sp>
    <dsp:sp modelId="{E92CCA84-16B7-4854-96B8-69C4A5E73CB0}">
      <dsp:nvSpPr>
        <dsp:cNvPr id="0" name=""/>
        <dsp:cNvSpPr/>
      </dsp:nvSpPr>
      <dsp:spPr>
        <a:xfrm>
          <a:off x="4528041" y="4343072"/>
          <a:ext cx="1244894" cy="12448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ea typeface="Calibri Light" panose="020F0302020204030204"/>
              <a:cs typeface="Calibri Light" panose="020F0302020204030204"/>
            </a:rPr>
            <a:t>K-Nearest Neighbors</a:t>
          </a:r>
        </a:p>
      </dsp:txBody>
      <dsp:txXfrm>
        <a:off x="4710352" y="4525383"/>
        <a:ext cx="880272" cy="880272"/>
      </dsp:txXfrm>
    </dsp:sp>
    <dsp:sp modelId="{CBF07A31-82B2-4AA6-BF52-26090FA38AF3}">
      <dsp:nvSpPr>
        <dsp:cNvPr id="0" name=""/>
        <dsp:cNvSpPr/>
      </dsp:nvSpPr>
      <dsp:spPr>
        <a:xfrm>
          <a:off x="5897425" y="4343072"/>
          <a:ext cx="1867341" cy="1244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latin typeface="Calibri Light" panose="020F0302020204030204"/>
            </a:rPr>
            <a:t>Build search grid</a:t>
          </a:r>
        </a:p>
        <a:p>
          <a:pPr marL="114300" lvl="2" indent="-57150" algn="l" defTabSz="355600" rtl="0">
            <a:lnSpc>
              <a:spcPct val="90000"/>
            </a:lnSpc>
            <a:spcBef>
              <a:spcPct val="0"/>
            </a:spcBef>
            <a:spcAft>
              <a:spcPct val="15000"/>
            </a:spcAft>
            <a:buChar char="•"/>
          </a:pPr>
          <a:r>
            <a:rPr lang="en-US" sz="800" kern="1200" dirty="0">
              <a:latin typeface="Calibri Light" panose="020F0302020204030204"/>
            </a:rPr>
            <a:t>Across neighbors, algorithm and P</a:t>
          </a:r>
        </a:p>
        <a:p>
          <a:pPr marL="57150" lvl="1" indent="-57150" algn="l" defTabSz="355600" rtl="0">
            <a:lnSpc>
              <a:spcPct val="90000"/>
            </a:lnSpc>
            <a:spcBef>
              <a:spcPct val="0"/>
            </a:spcBef>
            <a:spcAft>
              <a:spcPct val="15000"/>
            </a:spcAft>
            <a:buChar char="•"/>
          </a:pPr>
          <a:r>
            <a:rPr lang="en-US" sz="800" kern="1200" dirty="0">
              <a:solidFill>
                <a:srgbClr val="444444"/>
              </a:solidFill>
              <a:latin typeface="Calibri"/>
              <a:ea typeface="Calibri"/>
              <a:cs typeface="Calibri"/>
            </a:rPr>
            <a:t>Evaluate fitness on test data</a:t>
          </a:r>
        </a:p>
        <a:p>
          <a:pPr marL="114300" lvl="2" indent="-57150" algn="l" defTabSz="355600">
            <a:lnSpc>
              <a:spcPct val="90000"/>
            </a:lnSpc>
            <a:spcBef>
              <a:spcPct val="0"/>
            </a:spcBef>
            <a:spcAft>
              <a:spcPct val="15000"/>
            </a:spcAft>
            <a:buChar char="•"/>
          </a:pPr>
          <a:r>
            <a:rPr lang="en-US" sz="800" kern="1200" dirty="0">
              <a:solidFill>
                <a:srgbClr val="444444"/>
              </a:solidFill>
              <a:latin typeface="Calibri"/>
              <a:ea typeface="Calibri"/>
              <a:cs typeface="Calibri"/>
            </a:rPr>
            <a:t>83% accuracy across 18 data points</a:t>
          </a:r>
        </a:p>
        <a:p>
          <a:pPr marL="57150" lvl="1" indent="-57150" algn="l" defTabSz="355600">
            <a:lnSpc>
              <a:spcPct val="90000"/>
            </a:lnSpc>
            <a:spcBef>
              <a:spcPct val="0"/>
            </a:spcBef>
            <a:spcAft>
              <a:spcPct val="15000"/>
            </a:spcAft>
            <a:buChar char="•"/>
          </a:pPr>
          <a:r>
            <a:rPr lang="en-US" sz="800" kern="1200" dirty="0">
              <a:solidFill>
                <a:srgbClr val="444444"/>
              </a:solidFill>
              <a:latin typeface="Calibri"/>
              <a:ea typeface="Calibri"/>
              <a:cs typeface="Calibri"/>
            </a:rPr>
            <a:t>Plot confusion matrix</a:t>
          </a:r>
        </a:p>
        <a:p>
          <a:pPr marL="114300" lvl="2" indent="-57150" algn="l" defTabSz="355600">
            <a:lnSpc>
              <a:spcPct val="90000"/>
            </a:lnSpc>
            <a:spcBef>
              <a:spcPct val="0"/>
            </a:spcBef>
            <a:spcAft>
              <a:spcPct val="15000"/>
            </a:spcAft>
            <a:buChar char="•"/>
          </a:pPr>
          <a:r>
            <a:rPr lang="en-US" sz="800" kern="1200" dirty="0">
              <a:solidFill>
                <a:srgbClr val="444444"/>
              </a:solidFill>
              <a:latin typeface="Calibri"/>
              <a:ea typeface="Calibri"/>
              <a:cs typeface="Calibri"/>
            </a:rPr>
            <a:t>Misclassification is a problem</a:t>
          </a:r>
          <a:endParaRPr lang="en-US" sz="800" kern="1200" dirty="0"/>
        </a:p>
        <a:p>
          <a:pPr marL="57150" lvl="1" indent="-57150" algn="l" defTabSz="355600" rtl="0">
            <a:lnSpc>
              <a:spcPct val="90000"/>
            </a:lnSpc>
            <a:spcBef>
              <a:spcPct val="0"/>
            </a:spcBef>
            <a:spcAft>
              <a:spcPct val="15000"/>
            </a:spcAft>
            <a:buChar char="•"/>
          </a:pPr>
          <a:endParaRPr lang="en-US" sz="800" kern="1200">
            <a:latin typeface="Calibri Light" panose="020F0302020204030204"/>
          </a:endParaRPr>
        </a:p>
      </dsp:txBody>
      <dsp:txXfrm>
        <a:off x="5897425" y="4343072"/>
        <a:ext cx="1867341" cy="12448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487304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jlonergan35/python_capstone/blob/e8108a58c6b7e853a01db4fd24354fe4d43b5e10/jupyter-labs-webscraping%20(1).ipynb" TargetMode="External"/><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lonergan35/python_capstone/blob/e8108a58c6b7e853a01db4fd24354fe4d43b5e10/labs-jupyter-spacex-Data%20wrangling.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lonergan35/python_capstone/blob/e8108a58c6b7e853a01db4fd24354fe4d43b5e10/jupyter-labs-eda-dataviz.ipynb.jupyterlite%20(1).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lonergan35/python_capstone/blob/e8108a58c6b7e853a01db4fd24354fe4d43b5e10/SQL_lab_coursera.pdf"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lonergan35/python_capstone/blob/e8108a58c6b7e853a01db4fd24354fe4d43b5e10/module_3_lab_jupyter_launch_site_location.jupyterlite.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lonergan35/python_capstone/blob/e8108a58c6b7e853a01db4fd24354fe4d43b5e10/dash_interactive.py"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jlonergan35/python_capstone/blob/a06c81f1d6965ab7aed5d7940882728600e1f28b/dash%20app%20screens.pdf"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jlonergan35/python_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lonergan35/python_capstone/blob/e8108a58c6b7e853a01db4fd24354fe4d43b5e10/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James Lonergan  </a:t>
            </a:r>
          </a:p>
          <a:p>
            <a:r>
              <a:rPr lang="en-US" dirty="0">
                <a:solidFill>
                  <a:schemeClr val="bg2"/>
                </a:solidFill>
                <a:latin typeface="Abadi"/>
                <a:ea typeface="SF Pro" pitchFamily="2" charset="0"/>
                <a:cs typeface="SF Pro" pitchFamily="2" charset="0"/>
              </a:rPr>
              <a:t>2/21/2024</a:t>
            </a:r>
            <a:endParaRPr lang="en-US"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164713" cy="1163960"/>
          </a:xfrm>
          <a:prstGeom prst="rect">
            <a:avLst/>
          </a:prstGeom>
        </p:spPr>
        <p:txBody>
          <a:bodyPr lIns="91440" tIns="45720" rIns="91440" bIns="45720" anchor="t">
            <a:noAutofit/>
          </a:bodyPr>
          <a:lstStyle/>
          <a:p>
            <a:pPr marL="0" indent="0">
              <a:lnSpc>
                <a:spcPct val="100000"/>
              </a:lnSpc>
              <a:spcBef>
                <a:spcPts val="1400"/>
              </a:spcBef>
              <a:buNone/>
            </a:pPr>
            <a:r>
              <a:rPr lang="en-US" sz="1800" dirty="0" err="1">
                <a:solidFill>
                  <a:schemeClr val="accent3">
                    <a:lumMod val="25000"/>
                  </a:schemeClr>
                </a:solidFill>
                <a:latin typeface="Abadi"/>
              </a:rPr>
              <a:t>WebScraping</a:t>
            </a:r>
            <a:r>
              <a:rPr lang="en-US" sz="1800" dirty="0">
                <a:solidFill>
                  <a:schemeClr val="accent3">
                    <a:lumMod val="25000"/>
                  </a:schemeClr>
                </a:solidFill>
                <a:latin typeface="Abadi"/>
              </a:rPr>
              <a:t> notebook:</a:t>
            </a:r>
            <a:endParaRPr lang="en-US">
              <a:solidFill>
                <a:schemeClr val="accent3">
                  <a:lumMod val="25000"/>
                </a:schemeClr>
              </a:solidFill>
            </a:endParaRPr>
          </a:p>
          <a:p>
            <a:pPr>
              <a:lnSpc>
                <a:spcPct val="100000"/>
              </a:lnSpc>
              <a:spcBef>
                <a:spcPts val="1400"/>
              </a:spcBef>
            </a:pPr>
            <a:r>
              <a:rPr lang="en-US" sz="1200" dirty="0">
                <a:solidFill>
                  <a:srgbClr val="1C7DDB"/>
                </a:solidFill>
                <a:ea typeface="+mn-lt"/>
                <a:cs typeface="+mn-lt"/>
                <a:hlinkClick r:id="rId3">
                  <a:extLst>
                    <a:ext uri="{A12FA001-AC4F-418D-AE19-62706E023703}">
                      <ahyp:hlinkClr xmlns:ahyp="http://schemas.microsoft.com/office/drawing/2018/hyperlinkcolor" val="tx"/>
                    </a:ext>
                  </a:extLst>
                </a:hlinkClick>
              </a:rPr>
              <a:t>https://github.com/jlonergan35/python_capstone/blob/e8108a58c6b7e853a01db4fd24354fe4d43b5e10/jupyter-labs-webscraping%20(1).ipynb</a:t>
            </a:r>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01" name="Diagram 900">
            <a:extLst>
              <a:ext uri="{FF2B5EF4-FFF2-40B4-BE49-F238E27FC236}">
                <a16:creationId xmlns:a16="http://schemas.microsoft.com/office/drawing/2014/main" id="{328D2DA7-68CB-FCE3-7BFC-9E6DA2525F1E}"/>
              </a:ext>
            </a:extLst>
          </p:cNvPr>
          <p:cNvGraphicFramePr/>
          <p:nvPr>
            <p:extLst>
              <p:ext uri="{D42A27DB-BD31-4B8C-83A1-F6EECF244321}">
                <p14:modId xmlns:p14="http://schemas.microsoft.com/office/powerpoint/2010/main" val="2546198612"/>
              </p:ext>
            </p:extLst>
          </p:nvPr>
        </p:nvGraphicFramePr>
        <p:xfrm>
          <a:off x="1016000" y="1935480"/>
          <a:ext cx="9580880" cy="5415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Once Gathered, the data was processed, cleaned and formatted for analysis</a:t>
            </a:r>
            <a:endParaRPr lang="en-US">
              <a:solidFill>
                <a:schemeClr val="accent3">
                  <a:lumMod val="25000"/>
                </a:schemeClr>
              </a:solidFill>
            </a:endParaRPr>
          </a:p>
          <a:p>
            <a:r>
              <a:rPr lang="en-US" sz="2200" dirty="0">
                <a:solidFill>
                  <a:schemeClr val="accent3">
                    <a:lumMod val="25000"/>
                  </a:schemeClr>
                </a:solidFill>
                <a:latin typeface="Abadi"/>
              </a:rPr>
              <a:t>The data was filtered to include only a certain date range, and only Falcon 9 Rockets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Null values were replaced with mean values for the column Payload Mass</a:t>
            </a:r>
            <a:endParaRPr lang="en-US">
              <a:solidFill>
                <a:schemeClr val="accent3">
                  <a:lumMod val="25000"/>
                </a:schemeClr>
              </a:solidFill>
            </a:endParaRPr>
          </a:p>
          <a:p>
            <a:r>
              <a:rPr lang="en-US" sz="2200" dirty="0">
                <a:solidFill>
                  <a:schemeClr val="accent3">
                    <a:lumMod val="25000"/>
                  </a:schemeClr>
                </a:solidFill>
                <a:latin typeface="Abadi"/>
              </a:rPr>
              <a:t>The data was analyzed to determine which landing outcomes constitute a success and which a failure</a:t>
            </a:r>
            <a:endParaRPr lang="en-US">
              <a:solidFill>
                <a:schemeClr val="accent3">
                  <a:lumMod val="25000"/>
                </a:schemeClr>
              </a:solidFill>
            </a:endParaRPr>
          </a:p>
          <a:p>
            <a:r>
              <a:rPr lang="en-US" sz="2200" dirty="0">
                <a:solidFill>
                  <a:schemeClr val="accent3">
                    <a:lumMod val="25000"/>
                  </a:schemeClr>
                </a:solidFill>
                <a:latin typeface="Abadi"/>
              </a:rPr>
              <a:t>A new column was created to indicate success or failure with 1 or 0</a:t>
            </a:r>
            <a:endParaRPr lang="en-US">
              <a:solidFill>
                <a:schemeClr val="accent3">
                  <a:lumMod val="25000"/>
                </a:schemeClr>
              </a:solidFill>
            </a:endParaRPr>
          </a:p>
          <a:p>
            <a:endParaRPr lang="en-US"/>
          </a:p>
          <a:p>
            <a:r>
              <a:rPr lang="en-US" sz="1400">
                <a:solidFill>
                  <a:srgbClr val="1C7DDB"/>
                </a:solidFill>
                <a:cs typeface="Calibri" panose="020F0502020204030204"/>
              </a:rPr>
              <a:t>URL: </a:t>
            </a:r>
            <a:r>
              <a:rPr lang="en-US" sz="1400" dirty="0">
                <a:solidFill>
                  <a:srgbClr val="1C7DDB"/>
                </a:solidFill>
                <a:ea typeface="+mn-lt"/>
                <a:cs typeface="+mn-lt"/>
                <a:hlinkClick r:id="rId3"/>
              </a:rPr>
              <a:t>https://github.com/jlonergan35/python_capstone/blob/e8108a58c6b7e853a01db4fd24354fe4d43b5e10/labs-jupyter-spacex-Data%20wrangling.ipynb</a:t>
            </a:r>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Data Visualization Charts:</a:t>
            </a:r>
            <a:endParaRPr lang="en-US">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A scatter plot of flight number vs payload mass </a:t>
            </a:r>
            <a:r>
              <a:rPr lang="en-US" sz="1800" dirty="0">
                <a:solidFill>
                  <a:schemeClr val="accent3">
                    <a:lumMod val="25000"/>
                  </a:schemeClr>
                </a:solidFill>
                <a:ea typeface="+mn-lt"/>
                <a:cs typeface="+mn-lt"/>
              </a:rPr>
              <a:t>(grouped by success class)</a:t>
            </a:r>
            <a:endParaRPr lang="en-US">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A scatter plot of flight number vs launch site </a:t>
            </a:r>
            <a:r>
              <a:rPr lang="en-US" sz="1800" dirty="0">
                <a:solidFill>
                  <a:schemeClr val="accent3">
                    <a:lumMod val="25000"/>
                  </a:schemeClr>
                </a:solidFill>
                <a:ea typeface="+mn-lt"/>
                <a:cs typeface="+mn-lt"/>
              </a:rPr>
              <a:t>(grouped by success class)</a:t>
            </a:r>
            <a:endParaRPr lang="en-US">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A scatter plot of payload mass vs launch site </a:t>
            </a:r>
            <a:r>
              <a:rPr lang="en-US" sz="1800" dirty="0">
                <a:solidFill>
                  <a:schemeClr val="accent3">
                    <a:lumMod val="25000"/>
                  </a:schemeClr>
                </a:solidFill>
                <a:ea typeface="+mn-lt"/>
                <a:cs typeface="+mn-lt"/>
              </a:rPr>
              <a:t>(grouped by success class)</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bar chart of success rate by orbit </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scatter plot of flight number vs orbit (grouped by success class)</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a:solidFill>
                  <a:schemeClr val="accent3">
                    <a:lumMod val="25000"/>
                  </a:schemeClr>
                </a:solidFill>
                <a:latin typeface="Abadi"/>
              </a:rPr>
              <a:t>A scatter plot of payload mass vs orbit</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time series line plot of average annual success rate</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a:solidFill>
                  <a:schemeClr val="accent3">
                    <a:lumMod val="25000"/>
                  </a:schemeClr>
                </a:solidFill>
                <a:latin typeface="Abadi"/>
              </a:rPr>
              <a:t>URL: </a:t>
            </a:r>
            <a:r>
              <a:rPr lang="en-US" sz="1800" dirty="0">
                <a:solidFill>
                  <a:srgbClr val="1C7DDB"/>
                </a:solidFill>
                <a:ea typeface="+mn-lt"/>
                <a:cs typeface="+mn-lt"/>
                <a:hlinkClick r:id="rId3">
                  <a:extLst>
                    <a:ext uri="{A12FA001-AC4F-418D-AE19-62706E023703}">
                      <ahyp:hlinkClr xmlns:ahyp="http://schemas.microsoft.com/office/drawing/2018/hyperlinkcolor" val="tx"/>
                    </a:ext>
                  </a:extLst>
                </a:hlinkClick>
              </a:rPr>
              <a:t>https://github.com/jlonergan35/python_capstone/blob/e8108a58c6b7e853a01db4fd24354fe4d43b5e10/jupyter-labs-eda-dataviz.ipynb.jupyterlite%20(1).ipynb</a:t>
            </a:r>
            <a:endParaRPr lang="en-US" sz="1800" dirty="0">
              <a:solidFill>
                <a:srgbClr val="1C7DDB"/>
              </a:solidFill>
              <a:latin typeface="Calibri"/>
              <a:ea typeface="Calibri"/>
              <a:cs typeface="Calibri"/>
              <a:hlinkClick r:id="rId3">
                <a:extLst>
                  <a:ext uri="{A12FA001-AC4F-418D-AE19-62706E023703}">
                    <ahyp:hlinkClr xmlns:ahyp="http://schemas.microsoft.com/office/drawing/2018/hyperlinkcolor" val="tx"/>
                  </a:ext>
                </a:extLst>
              </a:hlinkClick>
            </a:endParaRPr>
          </a:p>
          <a:p>
            <a:pPr lvl="1">
              <a:lnSpc>
                <a:spcPct val="100000"/>
              </a:lnSpc>
              <a:spcBef>
                <a:spcPts val="1400"/>
              </a:spcBef>
              <a:buFont typeface="Courier New" panose="020B0604020202020204" pitchFamily="34" charset="0"/>
              <a:buChar char="o"/>
            </a:pPr>
            <a:endParaRPr lang="en-US" sz="1800" dirty="0">
              <a:solidFill>
                <a:srgbClr val="1C7DDB"/>
              </a:solidFill>
              <a:latin typeface="Calibri"/>
              <a:ea typeface="Calibri"/>
              <a:cs typeface="Calibri"/>
              <a:hlinkClick r:id="rId3">
                <a:extLst>
                  <a:ext uri="{A12FA001-AC4F-418D-AE19-62706E023703}">
                    <ahyp:hlinkClr xmlns:ahyp="http://schemas.microsoft.com/office/drawing/2018/hyperlinkcolor" val="tx"/>
                  </a:ext>
                </a:extLst>
              </a:hlinkClick>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4135"/>
            <a:ext cx="9745589" cy="484211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200" dirty="0" err="1">
                <a:solidFill>
                  <a:schemeClr val="accent3">
                    <a:lumMod val="25000"/>
                  </a:schemeClr>
                </a:solidFill>
                <a:ea typeface="+mn-lt"/>
                <a:cs typeface="+mn-lt"/>
              </a:rPr>
              <a:t>sql</a:t>
            </a:r>
            <a:r>
              <a:rPr lang="en-US" sz="1200" dirty="0">
                <a:solidFill>
                  <a:schemeClr val="accent3">
                    <a:lumMod val="25000"/>
                  </a:schemeClr>
                </a:solidFill>
                <a:ea typeface="+mn-lt"/>
                <a:cs typeface="+mn-lt"/>
              </a:rPr>
              <a:t> create table SPACEXTABLE as select * from SPACEXTBL where Date is not null</a:t>
            </a:r>
            <a:endParaRPr lang="en-US" sz="1200" dirty="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200" dirty="0" err="1">
                <a:solidFill>
                  <a:schemeClr val="accent3">
                    <a:lumMod val="25000"/>
                  </a:schemeClr>
                </a:solidFill>
                <a:ea typeface="+mn-lt"/>
                <a:cs typeface="+mn-lt"/>
              </a:rPr>
              <a:t>sql</a:t>
            </a:r>
            <a:r>
              <a:rPr lang="en-US" sz="1200" dirty="0">
                <a:solidFill>
                  <a:schemeClr val="accent3">
                    <a:lumMod val="25000"/>
                  </a:schemeClr>
                </a:solidFill>
                <a:ea typeface="+mn-lt"/>
                <a:cs typeface="+mn-lt"/>
              </a:rPr>
              <a:t> SELECT DISTINCT "</a:t>
            </a:r>
            <a:r>
              <a:rPr lang="en-US" sz="1200" dirty="0" err="1">
                <a:solidFill>
                  <a:schemeClr val="accent3">
                    <a:lumMod val="25000"/>
                  </a:schemeClr>
                </a:solidFill>
                <a:ea typeface="+mn-lt"/>
                <a:cs typeface="+mn-lt"/>
              </a:rPr>
              <a:t>Launch_Site</a:t>
            </a:r>
            <a:r>
              <a:rPr lang="en-US" sz="1200" dirty="0">
                <a:solidFill>
                  <a:schemeClr val="accent3">
                    <a:lumMod val="25000"/>
                  </a:schemeClr>
                </a:solidFill>
                <a:ea typeface="+mn-lt"/>
                <a:cs typeface="+mn-lt"/>
              </a:rPr>
              <a:t>" FROM SPACEXTABLE</a:t>
            </a:r>
            <a:endParaRPr lang="en-US" sz="1200" dirty="0">
              <a:solidFill>
                <a:schemeClr val="accent3">
                  <a:lumMod val="25000"/>
                </a:schemeClr>
              </a:solidFill>
              <a:latin typeface="Calibri"/>
              <a:ea typeface="Calibri"/>
              <a:cs typeface="Calibri"/>
            </a:endParaRPr>
          </a:p>
          <a:p>
            <a:pPr lvl="1">
              <a:lnSpc>
                <a:spcPct val="100000"/>
              </a:lnSpc>
              <a:spcBef>
                <a:spcPts val="1400"/>
              </a:spcBef>
            </a:pPr>
            <a:r>
              <a:rPr lang="en-US" sz="1200" dirty="0" err="1">
                <a:solidFill>
                  <a:schemeClr val="accent3">
                    <a:lumMod val="25000"/>
                  </a:schemeClr>
                </a:solidFill>
                <a:latin typeface="Calibri"/>
                <a:cs typeface="Calibri"/>
              </a:rPr>
              <a:t>Sql</a:t>
            </a:r>
            <a:r>
              <a:rPr lang="en-US" sz="1200" dirty="0">
                <a:solidFill>
                  <a:schemeClr val="accent3">
                    <a:lumMod val="25000"/>
                  </a:schemeClr>
                </a:solidFill>
                <a:latin typeface="Calibri"/>
                <a:cs typeface="Calibri"/>
              </a:rPr>
              <a:t> SELECT  "</a:t>
            </a:r>
            <a:r>
              <a:rPr lang="en-US" sz="1200" dirty="0" err="1">
                <a:solidFill>
                  <a:schemeClr val="accent3">
                    <a:lumMod val="25000"/>
                  </a:schemeClr>
                </a:solidFill>
                <a:latin typeface="Calibri"/>
                <a:cs typeface="Calibri"/>
              </a:rPr>
              <a:t>Launch_Site</a:t>
            </a:r>
            <a:r>
              <a:rPr lang="en-US" sz="1200" dirty="0">
                <a:solidFill>
                  <a:schemeClr val="accent3">
                    <a:lumMod val="25000"/>
                  </a:schemeClr>
                </a:solidFill>
                <a:latin typeface="Calibri"/>
                <a:cs typeface="Calibri"/>
              </a:rPr>
              <a:t>" FROM SPACEXTABLE WHERE "</a:t>
            </a:r>
            <a:r>
              <a:rPr lang="en-US" sz="1200" dirty="0" err="1">
                <a:solidFill>
                  <a:schemeClr val="accent3">
                    <a:lumMod val="25000"/>
                  </a:schemeClr>
                </a:solidFill>
                <a:latin typeface="Calibri"/>
                <a:cs typeface="Calibri"/>
              </a:rPr>
              <a:t>Launch_Site</a:t>
            </a:r>
            <a:r>
              <a:rPr lang="en-US" sz="1200" dirty="0">
                <a:solidFill>
                  <a:schemeClr val="accent3">
                    <a:lumMod val="25000"/>
                  </a:schemeClr>
                </a:solidFill>
                <a:latin typeface="Calibri"/>
                <a:cs typeface="Calibri"/>
              </a:rPr>
              <a:t>" LIKE "%CCA%" LIMIT 5</a:t>
            </a:r>
            <a:endParaRPr lang="en-US">
              <a:solidFill>
                <a:schemeClr val="accent3">
                  <a:lumMod val="25000"/>
                </a:schemeClr>
              </a:solidFill>
            </a:endParaRPr>
          </a:p>
          <a:p>
            <a:pPr lvl="1">
              <a:lnSpc>
                <a:spcPct val="100000"/>
              </a:lnSpc>
              <a:spcBef>
                <a:spcPts val="1400"/>
              </a:spcBef>
            </a:pPr>
            <a:r>
              <a:rPr lang="en-US" sz="1200" dirty="0" err="1">
                <a:solidFill>
                  <a:schemeClr val="accent3">
                    <a:lumMod val="25000"/>
                  </a:schemeClr>
                </a:solidFill>
                <a:latin typeface="Calibri"/>
                <a:cs typeface="Calibri"/>
              </a:rPr>
              <a:t>Sql</a:t>
            </a:r>
            <a:r>
              <a:rPr lang="en-US" sz="1200" dirty="0">
                <a:solidFill>
                  <a:schemeClr val="accent3">
                    <a:lumMod val="25000"/>
                  </a:schemeClr>
                </a:solidFill>
                <a:latin typeface="Calibri"/>
                <a:cs typeface="Calibri"/>
              </a:rPr>
              <a:t> SELECT sum(</a:t>
            </a:r>
            <a:r>
              <a:rPr lang="en-US" sz="1200" dirty="0" err="1">
                <a:solidFill>
                  <a:schemeClr val="accent3">
                    <a:lumMod val="25000"/>
                  </a:schemeClr>
                </a:solidFill>
                <a:latin typeface="Calibri"/>
                <a:cs typeface="Calibri"/>
              </a:rPr>
              <a:t>Payload_Mass_KG</a:t>
            </a:r>
            <a:r>
              <a:rPr lang="en-US" sz="1200" dirty="0">
                <a:solidFill>
                  <a:schemeClr val="accent3">
                    <a:lumMod val="25000"/>
                  </a:schemeClr>
                </a:solidFill>
                <a:latin typeface="Calibri"/>
                <a:cs typeface="Calibri"/>
              </a:rPr>
              <a:t>_) FROM SPACEXTABLE</a:t>
            </a:r>
            <a:endParaRPr lang="en-US">
              <a:solidFill>
                <a:schemeClr val="accent3">
                  <a:lumMod val="25000"/>
                </a:schemeClr>
              </a:solidFill>
            </a:endParaRPr>
          </a:p>
          <a:p>
            <a:pPr lvl="1">
              <a:lnSpc>
                <a:spcPct val="100000"/>
              </a:lnSpc>
              <a:spcBef>
                <a:spcPts val="1400"/>
              </a:spcBef>
            </a:pPr>
            <a:r>
              <a:rPr lang="en-US" sz="1200" dirty="0" err="1">
                <a:solidFill>
                  <a:schemeClr val="accent3">
                    <a:lumMod val="25000"/>
                  </a:schemeClr>
                </a:solidFill>
                <a:latin typeface="Calibri"/>
                <a:cs typeface="Calibri"/>
              </a:rPr>
              <a:t>Sql</a:t>
            </a:r>
            <a:r>
              <a:rPr lang="en-US" sz="1200" dirty="0">
                <a:solidFill>
                  <a:schemeClr val="accent3">
                    <a:lumMod val="25000"/>
                  </a:schemeClr>
                </a:solidFill>
                <a:latin typeface="Calibri"/>
                <a:cs typeface="Calibri"/>
              </a:rPr>
              <a:t> SELECT avg(</a:t>
            </a:r>
            <a:r>
              <a:rPr lang="en-US" sz="1200" dirty="0" err="1">
                <a:solidFill>
                  <a:schemeClr val="accent3">
                    <a:lumMod val="25000"/>
                  </a:schemeClr>
                </a:solidFill>
                <a:latin typeface="Calibri"/>
                <a:cs typeface="Calibri"/>
              </a:rPr>
              <a:t>Payload_Mass_KG</a:t>
            </a:r>
            <a:r>
              <a:rPr lang="en-US" sz="1200" dirty="0">
                <a:solidFill>
                  <a:schemeClr val="accent3">
                    <a:lumMod val="25000"/>
                  </a:schemeClr>
                </a:solidFill>
                <a:latin typeface="Calibri"/>
                <a:cs typeface="Calibri"/>
              </a:rPr>
              <a:t>_) FROM SPACEXTABLE WHERE "</a:t>
            </a:r>
            <a:r>
              <a:rPr lang="en-US" sz="1200" dirty="0" err="1">
                <a:solidFill>
                  <a:schemeClr val="accent3">
                    <a:lumMod val="25000"/>
                  </a:schemeClr>
                </a:solidFill>
                <a:latin typeface="Calibri"/>
                <a:cs typeface="Calibri"/>
              </a:rPr>
              <a:t>Booster_Version</a:t>
            </a:r>
            <a:r>
              <a:rPr lang="en-US" sz="1200" dirty="0">
                <a:solidFill>
                  <a:schemeClr val="accent3">
                    <a:lumMod val="25000"/>
                  </a:schemeClr>
                </a:solidFill>
                <a:latin typeface="Calibri"/>
                <a:cs typeface="Calibri"/>
              </a:rPr>
              <a:t>" LIKE "F9 V1.1"</a:t>
            </a:r>
            <a:endParaRPr lang="en-US">
              <a:solidFill>
                <a:schemeClr val="accent3">
                  <a:lumMod val="25000"/>
                </a:schemeClr>
              </a:solidFill>
            </a:endParaRPr>
          </a:p>
          <a:p>
            <a:pPr lvl="1">
              <a:lnSpc>
                <a:spcPct val="100000"/>
              </a:lnSpc>
              <a:spcBef>
                <a:spcPts val="1400"/>
              </a:spcBef>
            </a:pPr>
            <a:r>
              <a:rPr lang="en-US" sz="1200" dirty="0" err="1">
                <a:solidFill>
                  <a:schemeClr val="accent3">
                    <a:lumMod val="25000"/>
                  </a:schemeClr>
                </a:solidFill>
                <a:latin typeface="Calibri"/>
                <a:cs typeface="Calibri"/>
              </a:rPr>
              <a:t>Sql</a:t>
            </a:r>
            <a:r>
              <a:rPr lang="en-US" sz="1200" dirty="0">
                <a:solidFill>
                  <a:schemeClr val="accent3">
                    <a:lumMod val="25000"/>
                  </a:schemeClr>
                </a:solidFill>
                <a:latin typeface="Calibri"/>
                <a:cs typeface="Calibri"/>
              </a:rPr>
              <a:t> SELECT min(Date) FROM SPACEXTABLE WHERE "</a:t>
            </a:r>
            <a:r>
              <a:rPr lang="en-US" sz="1200" dirty="0" err="1">
                <a:solidFill>
                  <a:schemeClr val="accent3">
                    <a:lumMod val="25000"/>
                  </a:schemeClr>
                </a:solidFill>
                <a:latin typeface="Calibri"/>
                <a:cs typeface="Calibri"/>
              </a:rPr>
              <a:t>Landing_Outcome</a:t>
            </a:r>
            <a:r>
              <a:rPr lang="en-US" sz="1200" dirty="0">
                <a:solidFill>
                  <a:schemeClr val="accent3">
                    <a:lumMod val="25000"/>
                  </a:schemeClr>
                </a:solidFill>
                <a:latin typeface="Calibri"/>
                <a:cs typeface="Calibri"/>
              </a:rPr>
              <a:t>" = "Success (ground pad)</a:t>
            </a:r>
            <a:endParaRPr lang="en-US">
              <a:solidFill>
                <a:schemeClr val="accent3">
                  <a:lumMod val="25000"/>
                </a:schemeClr>
              </a:solidFill>
            </a:endParaRPr>
          </a:p>
          <a:p>
            <a:pPr lvl="1">
              <a:lnSpc>
                <a:spcPct val="100000"/>
              </a:lnSpc>
              <a:spcBef>
                <a:spcPts val="1400"/>
              </a:spcBef>
            </a:pPr>
            <a:r>
              <a:rPr lang="en-US" sz="1200" dirty="0" err="1">
                <a:solidFill>
                  <a:schemeClr val="accent3">
                    <a:lumMod val="25000"/>
                  </a:schemeClr>
                </a:solidFill>
                <a:latin typeface="Calibri"/>
                <a:cs typeface="Calibri"/>
              </a:rPr>
              <a:t>Sql</a:t>
            </a:r>
            <a:r>
              <a:rPr lang="en-US" sz="1200" dirty="0">
                <a:solidFill>
                  <a:schemeClr val="accent3">
                    <a:lumMod val="25000"/>
                  </a:schemeClr>
                </a:solidFill>
                <a:latin typeface="Calibri"/>
                <a:cs typeface="Calibri"/>
              </a:rPr>
              <a:t> SELECT "</a:t>
            </a:r>
            <a:r>
              <a:rPr lang="en-US" sz="1200" dirty="0" err="1">
                <a:solidFill>
                  <a:schemeClr val="accent3">
                    <a:lumMod val="25000"/>
                  </a:schemeClr>
                </a:solidFill>
                <a:latin typeface="Calibri"/>
                <a:cs typeface="Calibri"/>
              </a:rPr>
              <a:t>Landing_Outcome</a:t>
            </a:r>
            <a:r>
              <a:rPr lang="en-US" sz="1200" dirty="0">
                <a:solidFill>
                  <a:schemeClr val="accent3">
                    <a:lumMod val="25000"/>
                  </a:schemeClr>
                </a:solidFill>
                <a:latin typeface="Calibri"/>
                <a:cs typeface="Calibri"/>
              </a:rPr>
              <a:t>"  FROM SPACEXTABLE WHERE "</a:t>
            </a:r>
            <a:r>
              <a:rPr lang="en-US" sz="1200" dirty="0" err="1">
                <a:solidFill>
                  <a:schemeClr val="accent3">
                    <a:lumMod val="25000"/>
                  </a:schemeClr>
                </a:solidFill>
                <a:latin typeface="Calibri"/>
                <a:cs typeface="Calibri"/>
              </a:rPr>
              <a:t>Booster_Version</a:t>
            </a:r>
            <a:r>
              <a:rPr lang="en-US" sz="1200" dirty="0">
                <a:solidFill>
                  <a:schemeClr val="accent3">
                    <a:lumMod val="25000"/>
                  </a:schemeClr>
                </a:solidFill>
                <a:latin typeface="Calibri"/>
                <a:cs typeface="Calibri"/>
              </a:rPr>
              <a:t>"  = "Success (drone ship)" AND "</a:t>
            </a:r>
            <a:r>
              <a:rPr lang="en-US" sz="1200" dirty="0" err="1">
                <a:solidFill>
                  <a:schemeClr val="accent3">
                    <a:lumMod val="25000"/>
                  </a:schemeClr>
                </a:solidFill>
                <a:latin typeface="Calibri"/>
                <a:cs typeface="Calibri"/>
              </a:rPr>
              <a:t>Payload_Mass_KG</a:t>
            </a:r>
            <a:r>
              <a:rPr lang="en-US" sz="1200" dirty="0">
                <a:solidFill>
                  <a:schemeClr val="accent3">
                    <a:lumMod val="25000"/>
                  </a:schemeClr>
                </a:solidFill>
                <a:latin typeface="Calibri"/>
                <a:cs typeface="Calibri"/>
              </a:rPr>
              <a:t>_" &gt; 4000 AND "</a:t>
            </a:r>
            <a:r>
              <a:rPr lang="en-US" sz="1200" dirty="0" err="1">
                <a:solidFill>
                  <a:schemeClr val="accent3">
                    <a:lumMod val="25000"/>
                  </a:schemeClr>
                </a:solidFill>
                <a:latin typeface="Calibri"/>
                <a:cs typeface="Calibri"/>
              </a:rPr>
              <a:t>Payload_Mass_KG</a:t>
            </a:r>
            <a:r>
              <a:rPr lang="en-US" sz="1200" dirty="0">
                <a:solidFill>
                  <a:schemeClr val="accent3">
                    <a:lumMod val="25000"/>
                  </a:schemeClr>
                </a:solidFill>
                <a:latin typeface="Calibri"/>
                <a:cs typeface="Calibri"/>
              </a:rPr>
              <a:t>_" &lt; 6000</a:t>
            </a:r>
            <a:endParaRPr lang="en-US">
              <a:solidFill>
                <a:schemeClr val="accent3">
                  <a:lumMod val="25000"/>
                </a:schemeClr>
              </a:solidFill>
            </a:endParaRPr>
          </a:p>
          <a:p>
            <a:pPr lvl="1">
              <a:lnSpc>
                <a:spcPct val="100000"/>
              </a:lnSpc>
              <a:spcBef>
                <a:spcPts val="1400"/>
              </a:spcBef>
            </a:pPr>
            <a:r>
              <a:rPr lang="en-US" sz="1200" dirty="0" err="1">
                <a:solidFill>
                  <a:schemeClr val="accent3">
                    <a:lumMod val="25000"/>
                  </a:schemeClr>
                </a:solidFill>
                <a:latin typeface="Calibri"/>
                <a:cs typeface="Calibri"/>
              </a:rPr>
              <a:t>Sql</a:t>
            </a:r>
            <a:r>
              <a:rPr lang="en-US" sz="1200" dirty="0">
                <a:solidFill>
                  <a:schemeClr val="accent3">
                    <a:lumMod val="25000"/>
                  </a:schemeClr>
                </a:solidFill>
                <a:latin typeface="Calibri"/>
                <a:cs typeface="Calibri"/>
              </a:rPr>
              <a:t> SELECT COUNT(</a:t>
            </a:r>
            <a:r>
              <a:rPr lang="en-US" sz="1200" dirty="0" err="1">
                <a:solidFill>
                  <a:schemeClr val="accent3">
                    <a:lumMod val="25000"/>
                  </a:schemeClr>
                </a:solidFill>
                <a:latin typeface="Calibri"/>
                <a:cs typeface="Calibri"/>
              </a:rPr>
              <a:t>Mission_Outcome</a:t>
            </a:r>
            <a:r>
              <a:rPr lang="en-US" sz="1200" dirty="0">
                <a:solidFill>
                  <a:schemeClr val="accent3">
                    <a:lumMod val="25000"/>
                  </a:schemeClr>
                </a:solidFill>
                <a:latin typeface="Calibri"/>
                <a:cs typeface="Calibri"/>
              </a:rPr>
              <a:t>), "</a:t>
            </a:r>
            <a:r>
              <a:rPr lang="en-US" sz="1200" dirty="0" err="1">
                <a:solidFill>
                  <a:schemeClr val="accent3">
                    <a:lumMod val="25000"/>
                  </a:schemeClr>
                </a:solidFill>
                <a:latin typeface="Calibri"/>
                <a:cs typeface="Calibri"/>
              </a:rPr>
              <a:t>Mission_Outcome</a:t>
            </a:r>
            <a:r>
              <a:rPr lang="en-US" sz="1200" dirty="0">
                <a:solidFill>
                  <a:schemeClr val="accent3">
                    <a:lumMod val="25000"/>
                  </a:schemeClr>
                </a:solidFill>
                <a:latin typeface="Calibri"/>
                <a:cs typeface="Calibri"/>
              </a:rPr>
              <a:t>" FROM SPACEXTABLE GROUP BY "</a:t>
            </a:r>
            <a:r>
              <a:rPr lang="en-US" sz="1200" dirty="0" err="1">
                <a:solidFill>
                  <a:schemeClr val="accent3">
                    <a:lumMod val="25000"/>
                  </a:schemeClr>
                </a:solidFill>
                <a:latin typeface="Calibri"/>
                <a:cs typeface="Calibri"/>
              </a:rPr>
              <a:t>Mission_Outcome</a:t>
            </a:r>
            <a:r>
              <a:rPr lang="en-US" sz="1200" dirty="0">
                <a:solidFill>
                  <a:schemeClr val="accent3">
                    <a:lumMod val="25000"/>
                  </a:schemeClr>
                </a:solidFill>
                <a:latin typeface="Calibri"/>
                <a:cs typeface="Calibri"/>
              </a:rPr>
              <a:t>" </a:t>
            </a:r>
            <a:endParaRPr lang="en-US">
              <a:solidFill>
                <a:schemeClr val="accent3">
                  <a:lumMod val="25000"/>
                </a:schemeClr>
              </a:solidFill>
            </a:endParaRPr>
          </a:p>
          <a:p>
            <a:pPr lvl="1">
              <a:lnSpc>
                <a:spcPct val="100000"/>
              </a:lnSpc>
              <a:spcBef>
                <a:spcPts val="1400"/>
              </a:spcBef>
            </a:pPr>
            <a:r>
              <a:rPr lang="en-US" sz="1200" dirty="0" err="1">
                <a:solidFill>
                  <a:schemeClr val="accent3">
                    <a:lumMod val="25000"/>
                  </a:schemeClr>
                </a:solidFill>
                <a:latin typeface="Calibri"/>
                <a:cs typeface="Calibri"/>
              </a:rPr>
              <a:t>Sql</a:t>
            </a:r>
            <a:r>
              <a:rPr lang="en-US" sz="1200" dirty="0">
                <a:solidFill>
                  <a:schemeClr val="accent3">
                    <a:lumMod val="25000"/>
                  </a:schemeClr>
                </a:solidFill>
                <a:latin typeface="Calibri"/>
                <a:cs typeface="Calibri"/>
              </a:rPr>
              <a:t> SELECT "</a:t>
            </a:r>
            <a:r>
              <a:rPr lang="en-US" sz="1200" dirty="0" err="1">
                <a:solidFill>
                  <a:schemeClr val="accent3">
                    <a:lumMod val="25000"/>
                  </a:schemeClr>
                </a:solidFill>
                <a:latin typeface="Calibri"/>
                <a:cs typeface="Calibri"/>
              </a:rPr>
              <a:t>Booster_Version</a:t>
            </a:r>
            <a:r>
              <a:rPr lang="en-US" sz="1200" dirty="0">
                <a:solidFill>
                  <a:schemeClr val="accent3">
                    <a:lumMod val="25000"/>
                  </a:schemeClr>
                </a:solidFill>
                <a:latin typeface="Calibri"/>
                <a:cs typeface="Calibri"/>
              </a:rPr>
              <a:t>" FROM SPACEXTABLE WHERE "</a:t>
            </a:r>
            <a:r>
              <a:rPr lang="en-US" sz="1200" dirty="0" err="1">
                <a:solidFill>
                  <a:schemeClr val="accent3">
                    <a:lumMod val="25000"/>
                  </a:schemeClr>
                </a:solidFill>
                <a:latin typeface="Calibri"/>
                <a:cs typeface="Calibri"/>
              </a:rPr>
              <a:t>Payload_Mass_KG</a:t>
            </a:r>
            <a:r>
              <a:rPr lang="en-US" sz="1200" dirty="0">
                <a:solidFill>
                  <a:schemeClr val="accent3">
                    <a:lumMod val="25000"/>
                  </a:schemeClr>
                </a:solidFill>
                <a:latin typeface="Calibri"/>
                <a:cs typeface="Calibri"/>
              </a:rPr>
              <a:t>_" = SELECT MAX(</a:t>
            </a:r>
            <a:r>
              <a:rPr lang="en-US" sz="1200" dirty="0" err="1">
                <a:solidFill>
                  <a:schemeClr val="accent3">
                    <a:lumMod val="25000"/>
                  </a:schemeClr>
                </a:solidFill>
                <a:latin typeface="Calibri"/>
                <a:cs typeface="Calibri"/>
              </a:rPr>
              <a:t>Payload_Mass_KG</a:t>
            </a:r>
            <a:r>
              <a:rPr lang="en-US" sz="1200" dirty="0">
                <a:solidFill>
                  <a:schemeClr val="accent3">
                    <a:lumMod val="25000"/>
                  </a:schemeClr>
                </a:solidFill>
                <a:latin typeface="Calibri"/>
                <a:cs typeface="Calibri"/>
              </a:rPr>
              <a:t>_) FROM SPACEXTABLE</a:t>
            </a:r>
            <a:endParaRPr lang="en-US">
              <a:solidFill>
                <a:schemeClr val="accent3">
                  <a:lumMod val="25000"/>
                </a:schemeClr>
              </a:solidFill>
            </a:endParaRPr>
          </a:p>
          <a:p>
            <a:pPr lvl="1">
              <a:lnSpc>
                <a:spcPct val="100000"/>
              </a:lnSpc>
              <a:spcBef>
                <a:spcPts val="1400"/>
              </a:spcBef>
            </a:pPr>
            <a:r>
              <a:rPr lang="en-US" sz="1200" dirty="0">
                <a:solidFill>
                  <a:schemeClr val="accent3">
                    <a:lumMod val="25000"/>
                  </a:schemeClr>
                </a:solidFill>
                <a:ea typeface="+mn-lt"/>
                <a:cs typeface="+mn-lt"/>
              </a:rPr>
              <a:t>%</a:t>
            </a:r>
            <a:r>
              <a:rPr lang="en-US" sz="1200" dirty="0" err="1">
                <a:solidFill>
                  <a:schemeClr val="accent3">
                    <a:lumMod val="25000"/>
                  </a:schemeClr>
                </a:solidFill>
                <a:ea typeface="+mn-lt"/>
                <a:cs typeface="+mn-lt"/>
              </a:rPr>
              <a:t>sql</a:t>
            </a:r>
            <a:r>
              <a:rPr lang="en-US" sz="1200" dirty="0">
                <a:solidFill>
                  <a:schemeClr val="accent3">
                    <a:lumMod val="25000"/>
                  </a:schemeClr>
                </a:solidFill>
                <a:ea typeface="+mn-lt"/>
                <a:cs typeface="+mn-lt"/>
              </a:rPr>
              <a:t> select </a:t>
            </a:r>
            <a:r>
              <a:rPr lang="en-US" sz="1200" dirty="0" err="1">
                <a:solidFill>
                  <a:schemeClr val="accent3">
                    <a:lumMod val="25000"/>
                  </a:schemeClr>
                </a:solidFill>
                <a:ea typeface="+mn-lt"/>
                <a:cs typeface="+mn-lt"/>
              </a:rPr>
              <a:t>substr</a:t>
            </a:r>
            <a:r>
              <a:rPr lang="en-US" sz="1200" dirty="0">
                <a:solidFill>
                  <a:schemeClr val="accent3">
                    <a:lumMod val="25000"/>
                  </a:schemeClr>
                </a:solidFill>
                <a:ea typeface="+mn-lt"/>
                <a:cs typeface="+mn-lt"/>
              </a:rPr>
              <a:t>(Date, 6,2), "Landing_Outcome","Booster_Version","</a:t>
            </a:r>
            <a:r>
              <a:rPr lang="en-US" sz="1200" dirty="0" err="1">
                <a:solidFill>
                  <a:schemeClr val="accent3">
                    <a:lumMod val="25000"/>
                  </a:schemeClr>
                </a:solidFill>
                <a:ea typeface="+mn-lt"/>
                <a:cs typeface="+mn-lt"/>
              </a:rPr>
              <a:t>Launch_Site</a:t>
            </a:r>
            <a:r>
              <a:rPr lang="en-US" sz="1200" dirty="0">
                <a:solidFill>
                  <a:schemeClr val="accent3">
                    <a:lumMod val="25000"/>
                  </a:schemeClr>
                </a:solidFill>
                <a:ea typeface="+mn-lt"/>
                <a:cs typeface="+mn-lt"/>
              </a:rPr>
              <a:t>" from SPACEXTABLE where "</a:t>
            </a:r>
            <a:r>
              <a:rPr lang="en-US" sz="1200" dirty="0" err="1">
                <a:solidFill>
                  <a:schemeClr val="accent3">
                    <a:lumMod val="25000"/>
                  </a:schemeClr>
                </a:solidFill>
                <a:ea typeface="+mn-lt"/>
                <a:cs typeface="+mn-lt"/>
              </a:rPr>
              <a:t>Landing_Outcome</a:t>
            </a:r>
            <a:r>
              <a:rPr lang="en-US" sz="1200" dirty="0">
                <a:solidFill>
                  <a:schemeClr val="accent3">
                    <a:lumMod val="25000"/>
                  </a:schemeClr>
                </a:solidFill>
                <a:ea typeface="+mn-lt"/>
                <a:cs typeface="+mn-lt"/>
              </a:rPr>
              <a:t>" = "Failure (drone ship)" AND </a:t>
            </a:r>
            <a:r>
              <a:rPr lang="en-US" sz="1200" dirty="0" err="1">
                <a:solidFill>
                  <a:schemeClr val="accent3">
                    <a:lumMod val="25000"/>
                  </a:schemeClr>
                </a:solidFill>
                <a:ea typeface="+mn-lt"/>
                <a:cs typeface="+mn-lt"/>
              </a:rPr>
              <a:t>substr</a:t>
            </a:r>
            <a:r>
              <a:rPr lang="en-US" sz="1200" dirty="0">
                <a:solidFill>
                  <a:schemeClr val="accent3">
                    <a:lumMod val="25000"/>
                  </a:schemeClr>
                </a:solidFill>
                <a:ea typeface="+mn-lt"/>
                <a:cs typeface="+mn-lt"/>
              </a:rPr>
              <a:t>(Date,0,5)='2015' </a:t>
            </a:r>
            <a:r>
              <a:rPr lang="en-US" sz="1200" dirty="0">
                <a:solidFill>
                  <a:schemeClr val="accent3">
                    <a:lumMod val="25000"/>
                  </a:schemeClr>
                </a:solidFill>
                <a:latin typeface="Calibri"/>
                <a:cs typeface="Calibri"/>
              </a:rPr>
              <a:t>"</a:t>
            </a:r>
            <a:endParaRPr lang="en-US" dirty="0">
              <a:solidFill>
                <a:schemeClr val="accent3">
                  <a:lumMod val="25000"/>
                </a:schemeClr>
              </a:solidFill>
            </a:endParaRPr>
          </a:p>
          <a:p>
            <a:pPr lvl="1">
              <a:lnSpc>
                <a:spcPct val="100000"/>
              </a:lnSpc>
              <a:spcBef>
                <a:spcPts val="1400"/>
              </a:spcBef>
            </a:pPr>
            <a:r>
              <a:rPr lang="en-US" sz="1200" dirty="0">
                <a:solidFill>
                  <a:schemeClr val="accent3">
                    <a:lumMod val="25000"/>
                  </a:schemeClr>
                </a:solidFill>
                <a:ea typeface="+mn-lt"/>
                <a:cs typeface="+mn-lt"/>
              </a:rPr>
              <a:t>%</a:t>
            </a:r>
            <a:r>
              <a:rPr lang="en-US" sz="1200" dirty="0" err="1">
                <a:solidFill>
                  <a:schemeClr val="accent3">
                    <a:lumMod val="25000"/>
                  </a:schemeClr>
                </a:solidFill>
                <a:ea typeface="+mn-lt"/>
                <a:cs typeface="+mn-lt"/>
              </a:rPr>
              <a:t>sql</a:t>
            </a:r>
            <a:r>
              <a:rPr lang="en-US" sz="1200" dirty="0">
                <a:solidFill>
                  <a:schemeClr val="accent3">
                    <a:lumMod val="25000"/>
                  </a:schemeClr>
                </a:solidFill>
                <a:ea typeface="+mn-lt"/>
                <a:cs typeface="+mn-lt"/>
              </a:rPr>
              <a:t> SELECT count(</a:t>
            </a:r>
            <a:r>
              <a:rPr lang="en-US" sz="1200" dirty="0" err="1">
                <a:solidFill>
                  <a:schemeClr val="accent3">
                    <a:lumMod val="25000"/>
                  </a:schemeClr>
                </a:solidFill>
                <a:ea typeface="+mn-lt"/>
                <a:cs typeface="+mn-lt"/>
              </a:rPr>
              <a:t>Landing_Outcome</a:t>
            </a:r>
            <a:r>
              <a:rPr lang="en-US" sz="1200" dirty="0">
                <a:solidFill>
                  <a:schemeClr val="accent3">
                    <a:lumMod val="25000"/>
                  </a:schemeClr>
                </a:solidFill>
                <a:ea typeface="+mn-lt"/>
                <a:cs typeface="+mn-lt"/>
              </a:rPr>
              <a:t>),"</a:t>
            </a:r>
            <a:r>
              <a:rPr lang="en-US" sz="1200" dirty="0" err="1">
                <a:solidFill>
                  <a:schemeClr val="accent3">
                    <a:lumMod val="25000"/>
                  </a:schemeClr>
                </a:solidFill>
                <a:ea typeface="+mn-lt"/>
                <a:cs typeface="+mn-lt"/>
              </a:rPr>
              <a:t>Landing_Outcome</a:t>
            </a:r>
            <a:r>
              <a:rPr lang="en-US" sz="1200" dirty="0">
                <a:solidFill>
                  <a:schemeClr val="accent3">
                    <a:lumMod val="25000"/>
                  </a:schemeClr>
                </a:solidFill>
                <a:ea typeface="+mn-lt"/>
                <a:cs typeface="+mn-lt"/>
              </a:rPr>
              <a:t>" FROM SPACEXTABLE WHERE "Date" BETWEEN '2010-06-04' and '2017-03-20' group by "</a:t>
            </a:r>
            <a:r>
              <a:rPr lang="en-US" sz="1200" dirty="0" err="1">
                <a:solidFill>
                  <a:schemeClr val="accent3">
                    <a:lumMod val="25000"/>
                  </a:schemeClr>
                </a:solidFill>
                <a:ea typeface="+mn-lt"/>
                <a:cs typeface="+mn-lt"/>
              </a:rPr>
              <a:t>Landing_Outcome</a:t>
            </a:r>
            <a:r>
              <a:rPr lang="en-US" sz="1200" dirty="0">
                <a:solidFill>
                  <a:schemeClr val="accent3">
                    <a:lumMod val="25000"/>
                  </a:schemeClr>
                </a:solidFill>
                <a:ea typeface="+mn-lt"/>
                <a:cs typeface="+mn-lt"/>
              </a:rPr>
              <a:t>" ORDER BY count(</a:t>
            </a:r>
            <a:r>
              <a:rPr lang="en-US" sz="1200" dirty="0" err="1">
                <a:solidFill>
                  <a:schemeClr val="accent3">
                    <a:lumMod val="25000"/>
                  </a:schemeClr>
                </a:solidFill>
                <a:ea typeface="+mn-lt"/>
                <a:cs typeface="+mn-lt"/>
              </a:rPr>
              <a:t>Landing_Outcome</a:t>
            </a:r>
            <a:r>
              <a:rPr lang="en-US" sz="1200" dirty="0">
                <a:solidFill>
                  <a:schemeClr val="accent3">
                    <a:lumMod val="25000"/>
                  </a:schemeClr>
                </a:solidFill>
                <a:ea typeface="+mn-lt"/>
                <a:cs typeface="+mn-lt"/>
              </a:rPr>
              <a:t>) DESC </a:t>
            </a:r>
            <a:endParaRPr lang="en-US">
              <a:solidFill>
                <a:schemeClr val="accent3">
                  <a:lumMod val="25000"/>
                </a:schemeClr>
              </a:solidFill>
              <a:cs typeface="Calibri"/>
            </a:endParaRPr>
          </a:p>
          <a:p>
            <a:pPr lvl="1">
              <a:lnSpc>
                <a:spcPct val="100000"/>
              </a:lnSpc>
              <a:spcBef>
                <a:spcPts val="1400"/>
              </a:spcBef>
            </a:pPr>
            <a:r>
              <a:rPr lang="en-US" sz="1200" dirty="0">
                <a:solidFill>
                  <a:schemeClr val="accent3">
                    <a:lumMod val="25000"/>
                  </a:schemeClr>
                </a:solidFill>
                <a:latin typeface="Calibri"/>
                <a:cs typeface="Calibri"/>
              </a:rPr>
              <a:t>URL:</a:t>
            </a:r>
            <a:r>
              <a:rPr lang="en-US" sz="1200" dirty="0">
                <a:solidFill>
                  <a:srgbClr val="1C7DDB"/>
                </a:solidFill>
                <a:latin typeface="Calibri" panose="020F0502020204030204"/>
                <a:cs typeface="Calibri" panose="020F0502020204030204"/>
              </a:rPr>
              <a:t> </a:t>
            </a:r>
            <a:r>
              <a:rPr lang="en-US" sz="1200" dirty="0">
                <a:solidFill>
                  <a:srgbClr val="1C7DDB"/>
                </a:solidFill>
                <a:ea typeface="+mn-lt"/>
                <a:cs typeface="+mn-lt"/>
                <a:hlinkClick r:id="rId3">
                  <a:extLst>
                    <a:ext uri="{A12FA001-AC4F-418D-AE19-62706E023703}">
                      <ahyp:hlinkClr xmlns:ahyp="http://schemas.microsoft.com/office/drawing/2018/hyperlinkcolor" val="tx"/>
                    </a:ext>
                  </a:extLst>
                </a:hlinkClick>
              </a:rPr>
              <a:t>https://github.com/jlonergan35/python_capstone/blob/e8108a58c6b7e853a01db4fd24354fe4d43b5e10/SQL_lab_coursera.pdf</a:t>
            </a:r>
            <a:r>
              <a:rPr lang="en-US" sz="1200" dirty="0">
                <a:solidFill>
                  <a:srgbClr val="1C7DDB"/>
                </a:solidFill>
                <a:ea typeface="+mn-lt"/>
                <a:cs typeface="+mn-lt"/>
              </a:rPr>
              <a:t>  </a:t>
            </a:r>
            <a:r>
              <a:rPr lang="en-US" sz="1200" dirty="0">
                <a:solidFill>
                  <a:schemeClr val="accent3">
                    <a:lumMod val="25000"/>
                  </a:schemeClr>
                </a:solidFill>
                <a:ea typeface="+mn-lt"/>
                <a:cs typeface="+mn-lt"/>
              </a:rPr>
              <a:t> (PDF, the lab would not save any of my work, so I took screens)</a:t>
            </a:r>
            <a:endParaRPr lang="en-US" sz="1200" dirty="0">
              <a:solidFill>
                <a:schemeClr val="accent3">
                  <a:lumMod val="25000"/>
                </a:schemeClr>
              </a:solidFill>
              <a:latin typeface="Calibri" panose="020F0502020204030204"/>
              <a:ea typeface="Calibri"/>
              <a:cs typeface="Calibri" panose="020F0502020204030204"/>
            </a:endParaRPr>
          </a:p>
          <a:p>
            <a:endParaRPr lang="en-US" sz="1200" dirty="0">
              <a:solidFill>
                <a:schemeClr val="accent3">
                  <a:lumMod val="25000"/>
                </a:schemeClr>
              </a:solidFill>
              <a:ea typeface="Calibri"/>
              <a:cs typeface="Calibri" panose="020F0502020204030204"/>
            </a:endParaRPr>
          </a:p>
          <a:p>
            <a:endParaRPr lang="en-US" sz="1200" dirty="0">
              <a:solidFill>
                <a:schemeClr val="accent3">
                  <a:lumMod val="25000"/>
                </a:schemeClr>
              </a:solidFill>
              <a:ea typeface="Calibri"/>
              <a:cs typeface="Calibri" panose="020F0502020204030204"/>
            </a:endParaRPr>
          </a:p>
          <a:p>
            <a:endParaRPr lang="en-US" sz="1200" dirty="0">
              <a:solidFill>
                <a:schemeClr val="accent3">
                  <a:lumMod val="25000"/>
                </a:schemeClr>
              </a:solidFill>
              <a:ea typeface="Calibri"/>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In order to make inferences on the geospatial data, map markers were added to the folium map.</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Circle markers were added to indicate each of the launch sites, with hover over text.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Marker clusters were added to indicate launch success or failure at each launch site and color coded</a:t>
            </a:r>
          </a:p>
          <a:p>
            <a:pPr>
              <a:lnSpc>
                <a:spcPct val="100000"/>
              </a:lnSpc>
              <a:spcBef>
                <a:spcPts val="1400"/>
              </a:spcBef>
            </a:pPr>
            <a:r>
              <a:rPr lang="en-US" sz="2200" dirty="0">
                <a:solidFill>
                  <a:schemeClr val="accent3">
                    <a:lumMod val="25000"/>
                  </a:schemeClr>
                </a:solidFill>
                <a:latin typeface="Abadi"/>
              </a:rPr>
              <a:t>A mouse position marker was added to show geospatial coordinates at mouse locations. This marker was used to measure the distance between one of the launch sites and the coast.</a:t>
            </a:r>
          </a:p>
          <a:p>
            <a:pPr>
              <a:lnSpc>
                <a:spcPct val="100000"/>
              </a:lnSpc>
              <a:spcBef>
                <a:spcPts val="1400"/>
              </a:spcBef>
            </a:pPr>
            <a:r>
              <a:rPr lang="en-US" sz="2200" dirty="0">
                <a:solidFill>
                  <a:schemeClr val="accent3">
                    <a:lumMod val="25000"/>
                  </a:schemeClr>
                </a:solidFill>
                <a:latin typeface="Abadi"/>
              </a:rPr>
              <a:t>A line was added to mark the distance measured between on of the launch sites and the nearest coastline. </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 URL: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https://github.com/jlonergan35/python_capstone/blob/e8108a58c6b7e853a01db4fd24354fe4d43b5e10/module_3_lab_jupyter_launch_site_location.jupyterlite.ipynb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2154" y="1716768"/>
            <a:ext cx="9473445" cy="4460195"/>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A Dash web application was built to render interactive figures for data analysis. </a:t>
            </a:r>
          </a:p>
          <a:p>
            <a:pPr>
              <a:lnSpc>
                <a:spcPct val="100000"/>
              </a:lnSpc>
              <a:spcBef>
                <a:spcPts val="1400"/>
              </a:spcBef>
            </a:pPr>
            <a:r>
              <a:rPr lang="en-US" sz="2200" dirty="0">
                <a:solidFill>
                  <a:schemeClr val="accent3">
                    <a:lumMod val="25000"/>
                  </a:schemeClr>
                </a:solidFill>
                <a:latin typeface="Abadi"/>
              </a:rPr>
              <a:t>The figures were developed using the </a:t>
            </a:r>
            <a:r>
              <a:rPr lang="en-US" sz="2200" err="1">
                <a:solidFill>
                  <a:schemeClr val="accent3">
                    <a:lumMod val="25000"/>
                  </a:schemeClr>
                </a:solidFill>
                <a:latin typeface="Abadi"/>
              </a:rPr>
              <a:t>Plotly</a:t>
            </a:r>
            <a:r>
              <a:rPr lang="en-US" sz="2200" dirty="0">
                <a:solidFill>
                  <a:schemeClr val="accent3">
                    <a:lumMod val="25000"/>
                  </a:schemeClr>
                </a:solidFill>
                <a:latin typeface="Abadi"/>
              </a:rPr>
              <a:t> package, which is a high-level interactive plotting library with many interactive features built in.</a:t>
            </a:r>
          </a:p>
          <a:p>
            <a:pPr>
              <a:lnSpc>
                <a:spcPct val="100000"/>
              </a:lnSpc>
              <a:spcBef>
                <a:spcPts val="1400"/>
              </a:spcBef>
            </a:pPr>
            <a:r>
              <a:rPr lang="en-US" sz="2200" dirty="0">
                <a:solidFill>
                  <a:schemeClr val="accent3">
                    <a:lumMod val="25000"/>
                  </a:schemeClr>
                </a:solidFill>
                <a:latin typeface="Abadi"/>
              </a:rPr>
              <a:t>Two figures were created: </a:t>
            </a:r>
          </a:p>
          <a:p>
            <a:pPr>
              <a:lnSpc>
                <a:spcPct val="100000"/>
              </a:lnSpc>
              <a:spcBef>
                <a:spcPts val="1400"/>
              </a:spcBef>
            </a:pPr>
            <a:r>
              <a:rPr lang="en-US" sz="2200" dirty="0">
                <a:solidFill>
                  <a:schemeClr val="accent3">
                    <a:lumMod val="25000"/>
                  </a:schemeClr>
                </a:solidFill>
                <a:latin typeface="Abadi"/>
              </a:rPr>
              <a:t>A pie chart that incorporated a user definable dropdown menu, with options to select All Launch Sites or an individual launch site. The pie chart rendered the percentage of successful launches from each site if all sites are selected, or if 1 site is selected the pie chart shows the percentage of </a:t>
            </a:r>
            <a:r>
              <a:rPr lang="en-US" sz="2200" err="1">
                <a:solidFill>
                  <a:schemeClr val="accent3">
                    <a:lumMod val="25000"/>
                  </a:schemeClr>
                </a:solidFill>
                <a:latin typeface="Abadi"/>
              </a:rPr>
              <a:t>succesful</a:t>
            </a:r>
            <a:r>
              <a:rPr lang="en-US" sz="2200" dirty="0">
                <a:solidFill>
                  <a:schemeClr val="accent3">
                    <a:lumMod val="25000"/>
                  </a:schemeClr>
                </a:solidFill>
                <a:latin typeface="Abadi"/>
              </a:rPr>
              <a:t> and not </a:t>
            </a:r>
            <a:r>
              <a:rPr lang="en-US" sz="220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a:solidFill>
                  <a:schemeClr val="accent3">
                    <a:lumMod val="25000"/>
                  </a:schemeClr>
                </a:solidFill>
                <a:latin typeface="Abadi"/>
              </a:rPr>
              <a:t>launches.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 scatter plot was created with a slider range based on payload mass, comparing payload mass </a:t>
            </a:r>
            <a:r>
              <a:rPr lang="en-US" sz="2200">
                <a:solidFill>
                  <a:schemeClr val="accent3">
                    <a:lumMod val="25000"/>
                  </a:schemeClr>
                </a:solidFill>
                <a:latin typeface="Abadi"/>
              </a:rPr>
              <a:t>to success rate with the color variable set to booster type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These plots highlight some of the likely dependencies found in the data, and allow the data scientist to interact with the data to get a better sense of the impact of variables on each other, and to</a:t>
            </a:r>
            <a:r>
              <a:rPr lang="en-US" sz="2200">
                <a:solidFill>
                  <a:schemeClr val="accent3">
                    <a:lumMod val="25000"/>
                  </a:schemeClr>
                </a:solidFill>
                <a:latin typeface="Abadi"/>
              </a:rPr>
              <a:t> change the resolution of the data.</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URL of app  code and screenshots: </a:t>
            </a:r>
            <a:endParaRPr lang="en-US" dirty="0">
              <a:solidFill>
                <a:schemeClr val="accent3">
                  <a:lumMod val="25000"/>
                </a:schemeClr>
              </a:solidFill>
              <a:ea typeface="+mn-lt"/>
              <a:cs typeface="+mn-lt"/>
            </a:endParaRPr>
          </a:p>
          <a:p>
            <a:pPr marL="0" indent="0">
              <a:lnSpc>
                <a:spcPct val="100000"/>
              </a:lnSpc>
              <a:spcBef>
                <a:spcPts val="1400"/>
              </a:spcBef>
              <a:buNone/>
            </a:pPr>
            <a:r>
              <a:rPr lang="en-US" sz="2200" dirty="0">
                <a:solidFill>
                  <a:srgbClr val="0948CB"/>
                </a:solidFill>
                <a:ea typeface="+mn-lt"/>
                <a:cs typeface="+mn-lt"/>
                <a:hlinkClick r:id="rId3">
                  <a:extLst>
                    <a:ext uri="{A12FA001-AC4F-418D-AE19-62706E023703}">
                      <ahyp:hlinkClr xmlns:ahyp="http://schemas.microsoft.com/office/drawing/2018/hyperlinkcolor" val="tx"/>
                    </a:ext>
                  </a:extLst>
                </a:hlinkClick>
              </a:rPr>
              <a:t>https://github.com/jlonergan35/python_capstone/blob/e8108a58c6b7e853a01db4fd24354fe4d43b5e10/dash_interactive.py</a:t>
            </a:r>
            <a:endParaRPr lang="en-US">
              <a:solidFill>
                <a:srgbClr val="0948CB"/>
              </a:solidFill>
              <a:ea typeface="Calibri"/>
              <a:cs typeface="Calibri"/>
            </a:endParaRPr>
          </a:p>
          <a:p>
            <a:pPr marL="0" indent="0">
              <a:lnSpc>
                <a:spcPct val="100000"/>
              </a:lnSpc>
              <a:spcBef>
                <a:spcPts val="1400"/>
              </a:spcBef>
              <a:buNone/>
            </a:pPr>
            <a:endParaRPr lang="en-US" sz="2200" dirty="0">
              <a:solidFill>
                <a:srgbClr val="0948CB"/>
              </a:solidFill>
              <a:ea typeface="Calibri"/>
              <a:cs typeface="Calibri"/>
            </a:endParaRPr>
          </a:p>
          <a:p>
            <a:pPr marL="0" indent="0">
              <a:lnSpc>
                <a:spcPct val="100000"/>
              </a:lnSpc>
              <a:spcBef>
                <a:spcPts val="1400"/>
              </a:spcBef>
              <a:buNone/>
            </a:pPr>
            <a:r>
              <a:rPr lang="en-US" sz="2200" dirty="0">
                <a:solidFill>
                  <a:srgbClr val="0948CB"/>
                </a:solidFill>
                <a:ea typeface="+mn-lt"/>
                <a:cs typeface="+mn-lt"/>
                <a:hlinkClick r:id="rId4">
                  <a:extLst>
                    <a:ext uri="{A12FA001-AC4F-418D-AE19-62706E023703}">
                      <ahyp:hlinkClr xmlns:ahyp="http://schemas.microsoft.com/office/drawing/2018/hyperlinkcolor" val="tx"/>
                    </a:ext>
                  </a:extLst>
                </a:hlinkClick>
              </a:rPr>
              <a:t>https://github.com/jlonergan35/python_capstone/blob/a06c81f1d6965ab7aed5d7940882728600e1f28b/dash%20app%20screens.pdf</a:t>
            </a:r>
            <a:endParaRPr lang="en-US">
              <a:solidFill>
                <a:srgbClr val="0948CB"/>
              </a:solidFill>
              <a:ea typeface="+mn-lt"/>
              <a:cs typeface="+mn-lt"/>
            </a:endParaRPr>
          </a:p>
          <a:p>
            <a:pPr marL="0" indent="0">
              <a:lnSpc>
                <a:spcPct val="100000"/>
              </a:lnSpc>
              <a:spcBef>
                <a:spcPts val="1400"/>
              </a:spcBef>
              <a:buNone/>
            </a:pPr>
            <a:endParaRPr lang="en-US" sz="2200" dirty="0">
              <a:solidFill>
                <a:srgbClr val="0948CB"/>
              </a:solidFill>
              <a:ea typeface="Calibri" panose="020F0502020204030204"/>
              <a:cs typeface="Calibri" panose="020F0502020204030204"/>
            </a:endParaRPr>
          </a:p>
          <a:p>
            <a:pPr marL="0" indent="0">
              <a:lnSpc>
                <a:spcPct val="100000"/>
              </a:lnSpc>
              <a:spcBef>
                <a:spcPts val="1400"/>
              </a:spcBef>
              <a:buNone/>
            </a:pPr>
            <a:endParaRPr lang="en-US" sz="2200" dirty="0">
              <a:solidFill>
                <a:srgbClr val="292929"/>
              </a:solidFill>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908" name="Diagram 907">
            <a:extLst>
              <a:ext uri="{FF2B5EF4-FFF2-40B4-BE49-F238E27FC236}">
                <a16:creationId xmlns:a16="http://schemas.microsoft.com/office/drawing/2014/main" id="{0FB59E0F-6ADE-4227-591D-3F62DC8869CB}"/>
              </a:ext>
            </a:extLst>
          </p:cNvPr>
          <p:cNvGraphicFramePr/>
          <p:nvPr>
            <p:extLst>
              <p:ext uri="{D42A27DB-BD31-4B8C-83A1-F6EECF244321}">
                <p14:modId xmlns:p14="http://schemas.microsoft.com/office/powerpoint/2010/main" val="906918363"/>
              </p:ext>
            </p:extLst>
          </p:nvPr>
        </p:nvGraphicFramePr>
        <p:xfrm>
          <a:off x="612322" y="1273629"/>
          <a:ext cx="11484428" cy="5589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826" name="TextBox 5825">
            <a:extLst>
              <a:ext uri="{FF2B5EF4-FFF2-40B4-BE49-F238E27FC236}">
                <a16:creationId xmlns:a16="http://schemas.microsoft.com/office/drawing/2014/main" id="{96E5020C-E993-B798-31E3-91EDB5EAE4FF}"/>
              </a:ext>
            </a:extLst>
          </p:cNvPr>
          <p:cNvSpPr txBox="1"/>
          <p:nvPr/>
        </p:nvSpPr>
        <p:spPr>
          <a:xfrm>
            <a:off x="4063015" y="3519504"/>
            <a:ext cx="1348834" cy="1200329"/>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ea typeface="Calibri"/>
                <a:cs typeface="Calibri"/>
              </a:rPr>
              <a:t>Split data into Train and Test sets</a:t>
            </a:r>
            <a:endParaRPr lang="en-US" dirty="0">
              <a:solidFill>
                <a:srgbClr val="FFFFFF"/>
              </a:solidFill>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780123"/>
            <a:ext cx="6170654" cy="4900983"/>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lvl="1">
              <a:lnSpc>
                <a:spcPct val="100000"/>
              </a:lnSpc>
              <a:spcBef>
                <a:spcPts val="1400"/>
              </a:spcBef>
            </a:pPr>
            <a:r>
              <a:rPr lang="en-US" sz="1800" dirty="0">
                <a:solidFill>
                  <a:schemeClr val="accent3">
                    <a:lumMod val="25000"/>
                  </a:schemeClr>
                </a:solidFill>
                <a:latin typeface="Abadi"/>
              </a:rPr>
              <a:t>Correlations were observed between success rate and payload mass, launch site and Orbit </a:t>
            </a:r>
          </a:p>
          <a:p>
            <a:pPr lvl="1">
              <a:lnSpc>
                <a:spcPct val="100000"/>
              </a:lnSpc>
              <a:spcBef>
                <a:spcPts val="1400"/>
              </a:spcBef>
            </a:pPr>
            <a:r>
              <a:rPr lang="en-US" sz="1800" dirty="0">
                <a:solidFill>
                  <a:schemeClr val="accent3">
                    <a:lumMod val="25000"/>
                  </a:schemeClr>
                </a:solidFill>
                <a:latin typeface="Abadi"/>
              </a:rPr>
              <a:t>The strongest </a:t>
            </a:r>
            <a:r>
              <a:rPr lang="en-US" sz="1800" err="1">
                <a:solidFill>
                  <a:schemeClr val="accent3">
                    <a:lumMod val="25000"/>
                  </a:schemeClr>
                </a:solidFill>
                <a:latin typeface="Abadi"/>
              </a:rPr>
              <a:t>corrolation</a:t>
            </a:r>
            <a:r>
              <a:rPr lang="en-US" sz="1800" dirty="0">
                <a:solidFill>
                  <a:schemeClr val="accent3">
                    <a:lumMod val="25000"/>
                  </a:schemeClr>
                </a:solidFill>
                <a:latin typeface="Abadi"/>
              </a:rPr>
              <a:t> was found between success rate and flight number</a:t>
            </a:r>
          </a:p>
          <a:p>
            <a:pPr lvl="1">
              <a:lnSpc>
                <a:spcPct val="100000"/>
              </a:lnSpc>
              <a:spcBef>
                <a:spcPts val="1400"/>
              </a:spcBef>
            </a:pPr>
            <a:r>
              <a:rPr lang="en-US" sz="1800" dirty="0">
                <a:solidFill>
                  <a:schemeClr val="accent3">
                    <a:lumMod val="25000"/>
                  </a:schemeClr>
                </a:solidFill>
                <a:latin typeface="Abadi"/>
              </a:rPr>
              <a:t>The success rate for any configuration of rocket and launch site will improve linearly based on the number of previous launch attempts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Predictive analysis results</a:t>
            </a:r>
            <a:endParaRPr lang="en-US">
              <a:solidFill>
                <a:schemeClr val="accent3">
                  <a:lumMod val="25000"/>
                </a:schemeClr>
              </a:solidFill>
              <a:latin typeface="IBM Plex Mono Text"/>
            </a:endParaRPr>
          </a:p>
          <a:p>
            <a:pPr lvl="1">
              <a:lnSpc>
                <a:spcPct val="100000"/>
              </a:lnSpc>
              <a:spcBef>
                <a:spcPts val="1400"/>
              </a:spcBef>
            </a:pPr>
            <a:r>
              <a:rPr lang="en-US" sz="1800" dirty="0">
                <a:solidFill>
                  <a:schemeClr val="accent3">
                    <a:lumMod val="25000"/>
                  </a:schemeClr>
                </a:solidFill>
                <a:latin typeface="Abadi"/>
              </a:rPr>
              <a:t>LR, SVM and KNN all performed equally well, with a test accuracy of 83.3%,</a:t>
            </a:r>
          </a:p>
          <a:p>
            <a:pPr lvl="1">
              <a:lnSpc>
                <a:spcPct val="100000"/>
              </a:lnSpc>
              <a:spcBef>
                <a:spcPts val="1400"/>
              </a:spcBef>
            </a:pPr>
            <a:r>
              <a:rPr lang="en-US" sz="1800" dirty="0">
                <a:solidFill>
                  <a:schemeClr val="accent3">
                    <a:lumMod val="25000"/>
                  </a:schemeClr>
                </a:solidFill>
                <a:latin typeface="Abadi"/>
              </a:rPr>
              <a:t>Decision Trees had an accuracy of 77%, however fit the training data better than the other three models. </a:t>
            </a:r>
          </a:p>
          <a:p>
            <a:pPr lvl="2">
              <a:lnSpc>
                <a:spcPct val="100000"/>
              </a:lnSpc>
              <a:spcBef>
                <a:spcPts val="1400"/>
              </a:spcBef>
              <a:buFont typeface="Wingdings"/>
              <a:buChar char="§"/>
            </a:pPr>
            <a:r>
              <a:rPr lang="en-US" sz="1400" dirty="0">
                <a:solidFill>
                  <a:schemeClr val="accent3">
                    <a:lumMod val="25000"/>
                  </a:schemeClr>
                </a:solidFill>
                <a:latin typeface="Abadi"/>
              </a:rPr>
              <a:t>The small size of the test data set may have impacted the fitness of the decision tree model, a larger data set and a larger test set might change the results</a:t>
            </a:r>
          </a:p>
          <a:p>
            <a:pPr lvl="2">
              <a:lnSpc>
                <a:spcPct val="100000"/>
              </a:lnSpc>
              <a:spcBef>
                <a:spcPts val="1400"/>
              </a:spcBef>
              <a:buFont typeface="Wingdings"/>
              <a:buChar char="§"/>
            </a:pPr>
            <a:endParaRPr lang="en-US" sz="1400" dirty="0">
              <a:solidFill>
                <a:schemeClr val="accent3">
                  <a:lumMod val="25000"/>
                </a:schemeClr>
              </a:solidFill>
              <a:latin typeface="Abadi"/>
            </a:endParaRPr>
          </a:p>
          <a:p>
            <a:pPr lvl="1"/>
            <a:endParaRPr lang="en-US"/>
          </a:p>
          <a:p>
            <a:pPr marL="457200" lvl="1" indent="0">
              <a:buNone/>
            </a:pP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A pie chart with numbers and a few percentages&#10;&#10;Description automatically generated">
            <a:extLst>
              <a:ext uri="{FF2B5EF4-FFF2-40B4-BE49-F238E27FC236}">
                <a16:creationId xmlns:a16="http://schemas.microsoft.com/office/drawing/2014/main" id="{8B758E7E-C4B5-BB4B-3B4D-CF34FBE8484A}"/>
              </a:ext>
            </a:extLst>
          </p:cNvPr>
          <p:cNvPicPr>
            <a:picLocks noChangeAspect="1"/>
          </p:cNvPicPr>
          <p:nvPr/>
        </p:nvPicPr>
        <p:blipFill>
          <a:blip r:embed="rId4"/>
          <a:stretch>
            <a:fillRect/>
          </a:stretch>
        </p:blipFill>
        <p:spPr>
          <a:xfrm>
            <a:off x="7701643" y="1899520"/>
            <a:ext cx="4367893" cy="1861533"/>
          </a:xfrm>
          <a:prstGeom prst="rect">
            <a:avLst/>
          </a:prstGeom>
        </p:spPr>
      </p:pic>
      <p:pic>
        <p:nvPicPr>
          <p:cNvPr id="3" name="Picture 2" descr="A graph with numbers and dots&#10;&#10;Description automatically generated">
            <a:extLst>
              <a:ext uri="{FF2B5EF4-FFF2-40B4-BE49-F238E27FC236}">
                <a16:creationId xmlns:a16="http://schemas.microsoft.com/office/drawing/2014/main" id="{54730BFF-660A-1FC5-8B38-EBF2B6529EA8}"/>
              </a:ext>
            </a:extLst>
          </p:cNvPr>
          <p:cNvPicPr>
            <a:picLocks noChangeAspect="1"/>
          </p:cNvPicPr>
          <p:nvPr/>
        </p:nvPicPr>
        <p:blipFill>
          <a:blip r:embed="rId5"/>
          <a:stretch>
            <a:fillRect/>
          </a:stretch>
        </p:blipFill>
        <p:spPr>
          <a:xfrm>
            <a:off x="7647214" y="4241149"/>
            <a:ext cx="4476751" cy="1859129"/>
          </a:xfrm>
          <a:prstGeom prst="rect">
            <a:avLst/>
          </a:prstGeom>
        </p:spPr>
      </p:pic>
      <p:sp>
        <p:nvSpPr>
          <p:cNvPr id="5" name="TextBox 4">
            <a:extLst>
              <a:ext uri="{FF2B5EF4-FFF2-40B4-BE49-F238E27FC236}">
                <a16:creationId xmlns:a16="http://schemas.microsoft.com/office/drawing/2014/main" id="{44D52C76-0A89-49DA-CB06-5978D121BA20}"/>
              </a:ext>
            </a:extLst>
          </p:cNvPr>
          <p:cNvSpPr txBox="1"/>
          <p:nvPr/>
        </p:nvSpPr>
        <p:spPr>
          <a:xfrm>
            <a:off x="6901543" y="1363436"/>
            <a:ext cx="52196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92929"/>
                </a:solidFill>
                <a:latin typeface="Abadi"/>
              </a:rPr>
              <a:t>Interactive analytics demo in screenshots</a:t>
            </a:r>
            <a:endParaRPr lang="en-US"/>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showing flight number&#10;&#10;Description automatically generated">
            <a:extLst>
              <a:ext uri="{FF2B5EF4-FFF2-40B4-BE49-F238E27FC236}">
                <a16:creationId xmlns:a16="http://schemas.microsoft.com/office/drawing/2014/main" id="{8BE39396-3453-D89D-4E14-B37A905D16DB}"/>
              </a:ext>
            </a:extLst>
          </p:cNvPr>
          <p:cNvPicPr>
            <a:picLocks noChangeAspect="1"/>
          </p:cNvPicPr>
          <p:nvPr/>
        </p:nvPicPr>
        <p:blipFill>
          <a:blip r:embed="rId3"/>
          <a:stretch>
            <a:fillRect/>
          </a:stretch>
        </p:blipFill>
        <p:spPr>
          <a:xfrm>
            <a:off x="204107" y="1545092"/>
            <a:ext cx="11824607" cy="2760888"/>
          </a:xfrm>
          <a:prstGeom prst="rect">
            <a:avLst/>
          </a:prstGeom>
        </p:spPr>
      </p:pic>
      <p:sp>
        <p:nvSpPr>
          <p:cNvPr id="6" name="TextBox 5">
            <a:extLst>
              <a:ext uri="{FF2B5EF4-FFF2-40B4-BE49-F238E27FC236}">
                <a16:creationId xmlns:a16="http://schemas.microsoft.com/office/drawing/2014/main" id="{39A956FD-3380-3DE2-D0FE-2CAEF4045B45}"/>
              </a:ext>
            </a:extLst>
          </p:cNvPr>
          <p:cNvSpPr txBox="1"/>
          <p:nvPr/>
        </p:nvSpPr>
        <p:spPr>
          <a:xfrm>
            <a:off x="449285" y="4594967"/>
            <a:ext cx="91899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It can be observed that CCAFS SLC 40 has the highest rate of failure, but that those failures are mostly early launch numbers</a:t>
            </a:r>
          </a:p>
          <a:p>
            <a:endParaRPr lang="en-US" dirty="0">
              <a:ea typeface="Calibri"/>
              <a:cs typeface="Calibri"/>
            </a:endParaRPr>
          </a:p>
          <a:p>
            <a:r>
              <a:rPr lang="en-US" dirty="0">
                <a:ea typeface="Calibri"/>
                <a:cs typeface="Calibri"/>
              </a:rPr>
              <a:t>the other two sites had fewer total launches and KSC LC 39A does not show much improvement over time compared to the other two sites</a:t>
            </a:r>
            <a:endParaRPr lang="en-US"/>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Methodology</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Results</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Conclusion</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Appendix</a:t>
            </a:r>
            <a:endParaRPr lang="en-US">
              <a:solidFill>
                <a:schemeClr val="accent3">
                  <a:lumMod val="2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of flight number&#10;&#10;Description automatically generated">
            <a:extLst>
              <a:ext uri="{FF2B5EF4-FFF2-40B4-BE49-F238E27FC236}">
                <a16:creationId xmlns:a16="http://schemas.microsoft.com/office/drawing/2014/main" id="{87594726-9B08-A64A-6A38-528A479B824B}"/>
              </a:ext>
            </a:extLst>
          </p:cNvPr>
          <p:cNvPicPr>
            <a:picLocks noChangeAspect="1"/>
          </p:cNvPicPr>
          <p:nvPr/>
        </p:nvPicPr>
        <p:blipFill>
          <a:blip r:embed="rId3"/>
          <a:stretch>
            <a:fillRect/>
          </a:stretch>
        </p:blipFill>
        <p:spPr>
          <a:xfrm>
            <a:off x="214313" y="1441677"/>
            <a:ext cx="11477625" cy="2328182"/>
          </a:xfrm>
          <a:prstGeom prst="rect">
            <a:avLst/>
          </a:prstGeom>
        </p:spPr>
      </p:pic>
      <p:sp>
        <p:nvSpPr>
          <p:cNvPr id="6" name="TextBox 5">
            <a:extLst>
              <a:ext uri="{FF2B5EF4-FFF2-40B4-BE49-F238E27FC236}">
                <a16:creationId xmlns:a16="http://schemas.microsoft.com/office/drawing/2014/main" id="{E2F5E213-B6AA-673D-0D9B-58FA39CCE6FF}"/>
              </a:ext>
            </a:extLst>
          </p:cNvPr>
          <p:cNvSpPr txBox="1"/>
          <p:nvPr/>
        </p:nvSpPr>
        <p:spPr>
          <a:xfrm>
            <a:off x="326753" y="4125260"/>
            <a:ext cx="111504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Payload mass increases with launch number, and success rate improves with launch number.</a:t>
            </a:r>
          </a:p>
          <a:p>
            <a:endParaRPr lang="en-US" dirty="0">
              <a:ea typeface="Calibri"/>
              <a:cs typeface="Calibri"/>
            </a:endParaRPr>
          </a:p>
          <a:p>
            <a:r>
              <a:rPr lang="en-US" dirty="0">
                <a:ea typeface="Calibri"/>
                <a:cs typeface="Calibri"/>
              </a:rPr>
              <a:t>Smaller payloads showed more improvement than larger payloads</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8829"/>
            <a:ext cx="3238274" cy="397487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success rate for some of the orbits is </a:t>
            </a:r>
            <a:r>
              <a:rPr lang="en-US" sz="2200">
                <a:solidFill>
                  <a:schemeClr val="accent3">
                    <a:lumMod val="25000"/>
                  </a:schemeClr>
                </a:solidFill>
                <a:latin typeface="Abadi"/>
              </a:rPr>
              <a:t>100%</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GTO has the lowest </a:t>
            </a:r>
            <a:r>
              <a:rPr lang="en-US" sz="2200">
                <a:solidFill>
                  <a:schemeClr val="accent3">
                    <a:lumMod val="25000"/>
                  </a:schemeClr>
                </a:solidFill>
                <a:latin typeface="Abadi"/>
              </a:rPr>
              <a:t>success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GTO and ISS are statistically unlikely to have 100%</a:t>
            </a:r>
          </a:p>
          <a:p>
            <a:pPr>
              <a:lnSpc>
                <a:spcPct val="100000"/>
              </a:lnSpc>
              <a:spcBef>
                <a:spcPts val="1400"/>
              </a:spcBef>
            </a:pPr>
            <a:r>
              <a:rPr lang="en-US" sz="2200" dirty="0">
                <a:solidFill>
                  <a:schemeClr val="accent3">
                    <a:lumMod val="25000"/>
                  </a:schemeClr>
                </a:solidFill>
                <a:latin typeface="Abadi"/>
              </a:rPr>
              <a:t> success, the remaining orbits vary between 75% and 90%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different colored bars&#10;&#10;Description automatically generated">
            <a:extLst>
              <a:ext uri="{FF2B5EF4-FFF2-40B4-BE49-F238E27FC236}">
                <a16:creationId xmlns:a16="http://schemas.microsoft.com/office/drawing/2014/main" id="{2EBB56D2-16AE-209A-7C26-71BD8D0B8BF5}"/>
              </a:ext>
            </a:extLst>
          </p:cNvPr>
          <p:cNvPicPr>
            <a:picLocks noChangeAspect="1"/>
          </p:cNvPicPr>
          <p:nvPr/>
        </p:nvPicPr>
        <p:blipFill>
          <a:blip r:embed="rId3"/>
          <a:stretch>
            <a:fillRect/>
          </a:stretch>
        </p:blipFill>
        <p:spPr>
          <a:xfrm>
            <a:off x="3924980" y="1533525"/>
            <a:ext cx="7607754" cy="50292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23791"/>
            <a:ext cx="10137095" cy="1457553"/>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a:solidFill>
                  <a:schemeClr val="accent3">
                    <a:lumMod val="25000"/>
                  </a:schemeClr>
                </a:solidFill>
                <a:latin typeface="Abadi"/>
              </a:rPr>
              <a:t>The orbits with the lowest success rate also have the earliest flight numbers</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GEO orbit, which has 100% success, only had 1 flight, similarly SO only had 1 flight and it failed. </a:t>
            </a:r>
            <a:endParaRPr lang="en-US">
              <a:solidFill>
                <a:schemeClr val="accent3">
                  <a:lumMod val="25000"/>
                </a:schemeClr>
              </a:solidFill>
              <a:latin typeface="Calibri" panose="020F0502020204030204"/>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Success rate seems to improve for all orbits with more than 1 flight as flight number goes up.</a:t>
            </a:r>
            <a:endParaRPr lang="en-US">
              <a:solidFill>
                <a:schemeClr val="accent3">
                  <a:lumMod val="25000"/>
                </a:schemeClr>
              </a:solidFill>
              <a:ea typeface="Calibri"/>
              <a:cs typeface="Calibr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37655D9A-6171-3FE6-36A4-CD73379120EC}"/>
              </a:ext>
            </a:extLst>
          </p:cNvPr>
          <p:cNvPicPr>
            <a:picLocks noChangeAspect="1"/>
          </p:cNvPicPr>
          <p:nvPr/>
        </p:nvPicPr>
        <p:blipFill>
          <a:blip r:embed="rId3"/>
          <a:stretch>
            <a:fillRect/>
          </a:stretch>
        </p:blipFill>
        <p:spPr>
          <a:xfrm>
            <a:off x="284389" y="1372281"/>
            <a:ext cx="11487150" cy="23717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35186"/>
            <a:ext cx="10749416" cy="1933802"/>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As payload mass increases success rate for Polar, LEO and ISS</a:t>
            </a:r>
            <a:endParaRPr lang="en-US" dirty="0">
              <a:solidFill>
                <a:schemeClr val="accent3">
                  <a:lumMod val="25000"/>
                </a:schemeClr>
              </a:solidFill>
              <a:latin typeface="Calibri" panose="020F0502020204030204"/>
              <a:ea typeface="Calibri" panose="020F0502020204030204"/>
              <a:cs typeface="Calibri" panose="020F0502020204030204"/>
            </a:endParaRPr>
          </a:p>
          <a:p>
            <a:pPr marL="0" indent="0">
              <a:lnSpc>
                <a:spcPct val="100000"/>
              </a:lnSpc>
              <a:spcBef>
                <a:spcPts val="1400"/>
              </a:spcBef>
              <a:buNone/>
            </a:pPr>
            <a:endParaRPr lang="en-CA"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15788389-B1DE-1013-44DD-05D0C7203553}"/>
              </a:ext>
            </a:extLst>
          </p:cNvPr>
          <p:cNvPicPr>
            <a:picLocks noChangeAspect="1"/>
          </p:cNvPicPr>
          <p:nvPr/>
        </p:nvPicPr>
        <p:blipFill>
          <a:blip r:embed="rId3"/>
          <a:stretch>
            <a:fillRect/>
          </a:stretch>
        </p:blipFill>
        <p:spPr>
          <a:xfrm>
            <a:off x="214993" y="1373642"/>
            <a:ext cx="11544300" cy="23145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5972"/>
            <a:ext cx="3428773" cy="43150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Success rate increases linearly over time, with the exception of 2018</a:t>
            </a:r>
          </a:p>
          <a:p>
            <a:pPr>
              <a:lnSpc>
                <a:spcPct val="100000"/>
              </a:lnSpc>
              <a:spcBef>
                <a:spcPts val="1400"/>
              </a:spcBef>
            </a:pPr>
            <a:r>
              <a:rPr lang="en-US" sz="2200" dirty="0">
                <a:solidFill>
                  <a:schemeClr val="accent3">
                    <a:lumMod val="25000"/>
                  </a:schemeClr>
                </a:solidFill>
                <a:latin typeface="Abadi"/>
              </a:rPr>
              <a:t>This trend is the strongest indicator of success in the data set</a:t>
            </a:r>
          </a:p>
          <a:p>
            <a:pPr>
              <a:lnSpc>
                <a:spcPct val="100000"/>
              </a:lnSpc>
              <a:spcBef>
                <a:spcPts val="1400"/>
              </a:spcBef>
            </a:pPr>
            <a:r>
              <a:rPr lang="en-US" sz="2200" dirty="0">
                <a:solidFill>
                  <a:schemeClr val="accent3">
                    <a:lumMod val="25000"/>
                  </a:schemeClr>
                </a:solidFill>
                <a:latin typeface="Abadi"/>
              </a:rPr>
              <a:t>Equivalent launches will increase in success the more attempts are made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line graph with numbers and a line&#10;&#10;Description automatically generated">
            <a:extLst>
              <a:ext uri="{FF2B5EF4-FFF2-40B4-BE49-F238E27FC236}">
                <a16:creationId xmlns:a16="http://schemas.microsoft.com/office/drawing/2014/main" id="{69456129-4070-0245-69F3-2F679AFC37AB}"/>
              </a:ext>
            </a:extLst>
          </p:cNvPr>
          <p:cNvPicPr>
            <a:picLocks noChangeAspect="1"/>
          </p:cNvPicPr>
          <p:nvPr/>
        </p:nvPicPr>
        <p:blipFill>
          <a:blip r:embed="rId3"/>
          <a:stretch>
            <a:fillRect/>
          </a:stretch>
        </p:blipFill>
        <p:spPr>
          <a:xfrm>
            <a:off x="4492399" y="1354591"/>
            <a:ext cx="6772275" cy="49108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2661"/>
            <a:ext cx="2928411" cy="47051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shows the unique launch site names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2381BFB1-D9EB-F500-57A0-6F47D12DD8E1}"/>
              </a:ext>
            </a:extLst>
          </p:cNvPr>
          <p:cNvPicPr>
            <a:picLocks noChangeAspect="1"/>
          </p:cNvPicPr>
          <p:nvPr/>
        </p:nvPicPr>
        <p:blipFill>
          <a:blip r:embed="rId3"/>
          <a:stretch>
            <a:fillRect/>
          </a:stretch>
        </p:blipFill>
        <p:spPr>
          <a:xfrm>
            <a:off x="4007304" y="1395413"/>
            <a:ext cx="7334250" cy="46386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6247" y="4863247"/>
            <a:ext cx="9417403" cy="16508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looks for the string CCA and limits the records to the first 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EF5C85CE-5BC1-95B4-8777-571B441CC4E2}"/>
              </a:ext>
            </a:extLst>
          </p:cNvPr>
          <p:cNvPicPr>
            <a:picLocks noChangeAspect="1"/>
          </p:cNvPicPr>
          <p:nvPr/>
        </p:nvPicPr>
        <p:blipFill>
          <a:blip r:embed="rId3"/>
          <a:stretch>
            <a:fillRect/>
          </a:stretch>
        </p:blipFill>
        <p:spPr>
          <a:xfrm>
            <a:off x="839491" y="1325214"/>
            <a:ext cx="10525933" cy="341974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DE37FF3B-AE46-7C2B-C946-56D6A09B9215}"/>
              </a:ext>
            </a:extLst>
          </p:cNvPr>
          <p:cNvSpPr txBox="1"/>
          <p:nvPr/>
        </p:nvSpPr>
        <p:spPr>
          <a:xfrm>
            <a:off x="1245746" y="5085097"/>
            <a:ext cx="97004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This query calculates the total payload mass carried by boosters launched by NASA (CRS)</a:t>
            </a:r>
            <a:endParaRPr lang="en-US" dirty="0"/>
          </a:p>
        </p:txBody>
      </p:sp>
      <p:pic>
        <p:nvPicPr>
          <p:cNvPr id="7" name="Picture 6" descr="A screenshot of a computer&#10;&#10;Description automatically generated">
            <a:extLst>
              <a:ext uri="{FF2B5EF4-FFF2-40B4-BE49-F238E27FC236}">
                <a16:creationId xmlns:a16="http://schemas.microsoft.com/office/drawing/2014/main" id="{9419B37F-F0A4-F779-9DBE-2115F8D8EB54}"/>
              </a:ext>
            </a:extLst>
          </p:cNvPr>
          <p:cNvPicPr>
            <a:picLocks noChangeAspect="1"/>
          </p:cNvPicPr>
          <p:nvPr/>
        </p:nvPicPr>
        <p:blipFill>
          <a:blip r:embed="rId3"/>
          <a:stretch>
            <a:fillRect/>
          </a:stretch>
        </p:blipFill>
        <p:spPr>
          <a:xfrm>
            <a:off x="353785" y="1614639"/>
            <a:ext cx="11484429" cy="230882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2" name="Content Placeholder 1" descr="A screenshot of a computer&#10;&#10;Description automatically generated">
            <a:extLst>
              <a:ext uri="{FF2B5EF4-FFF2-40B4-BE49-F238E27FC236}">
                <a16:creationId xmlns:a16="http://schemas.microsoft.com/office/drawing/2014/main" id="{CF29AD88-D3C0-049E-DF04-33940984ACF0}"/>
              </a:ext>
            </a:extLst>
          </p:cNvPr>
          <p:cNvPicPr>
            <a:picLocks noGrp="1" noChangeAspect="1"/>
          </p:cNvPicPr>
          <p:nvPr>
            <p:ph idx="4294967295"/>
          </p:nvPr>
        </p:nvPicPr>
        <p:blipFill>
          <a:blip r:embed="rId3"/>
          <a:stretch>
            <a:fillRect/>
          </a:stretch>
        </p:blipFill>
        <p:spPr>
          <a:xfrm>
            <a:off x="1151010" y="1505776"/>
            <a:ext cx="9745589" cy="278667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C40986CC-10F1-3185-1C3D-0E434DDE09AB}"/>
              </a:ext>
            </a:extLst>
          </p:cNvPr>
          <p:cNvSpPr txBox="1"/>
          <p:nvPr/>
        </p:nvSpPr>
        <p:spPr>
          <a:xfrm>
            <a:off x="1449967" y="4880877"/>
            <a:ext cx="85568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This query calculates the average payload for booster F9 v1.1</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402" y="4764767"/>
            <a:ext cx="9378197" cy="14394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selects the minimum date that meets the landing outcome condition of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ED81507A-CF7D-11E0-FC75-5F9BF36DC677}"/>
              </a:ext>
            </a:extLst>
          </p:cNvPr>
          <p:cNvPicPr>
            <a:picLocks noChangeAspect="1"/>
          </p:cNvPicPr>
          <p:nvPr/>
        </p:nvPicPr>
        <p:blipFill>
          <a:blip r:embed="rId3"/>
          <a:stretch>
            <a:fillRect/>
          </a:stretch>
        </p:blipFill>
        <p:spPr>
          <a:xfrm>
            <a:off x="1496106" y="1451202"/>
            <a:ext cx="8492218" cy="298949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45988" y="1470938"/>
            <a:ext cx="5079246" cy="5135658"/>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3000" dirty="0">
                <a:solidFill>
                  <a:srgbClr val="C00000"/>
                </a:solidFill>
                <a:latin typeface="Abadi"/>
              </a:rPr>
              <a:t>Summary of methodologies</a:t>
            </a:r>
            <a:endParaRPr lang="en-US"/>
          </a:p>
          <a:p>
            <a:pPr>
              <a:lnSpc>
                <a:spcPct val="100000"/>
              </a:lnSpc>
              <a:spcBef>
                <a:spcPts val="1400"/>
              </a:spcBef>
            </a:pPr>
            <a:r>
              <a:rPr lang="en-US" sz="2200" dirty="0">
                <a:solidFill>
                  <a:schemeClr val="accent3">
                    <a:lumMod val="25000"/>
                  </a:schemeClr>
                </a:solidFill>
                <a:latin typeface="Abadi"/>
              </a:rPr>
              <a:t>Booster test data was gathered from SpaceX via both web scraping and the SpaceX API</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data was parsed formatted and cleaned</a:t>
            </a:r>
            <a:endParaRPr lang="en-US">
              <a:solidFill>
                <a:schemeClr val="accent3">
                  <a:lumMod val="25000"/>
                </a:schemeClr>
              </a:solidFill>
            </a:endParaRPr>
          </a:p>
          <a:p>
            <a:pPr>
              <a:lnSpc>
                <a:spcPct val="100000"/>
              </a:lnSpc>
              <a:spcBef>
                <a:spcPts val="1400"/>
              </a:spcBef>
            </a:pPr>
            <a:r>
              <a:rPr lang="en-US" sz="2200" dirty="0" err="1">
                <a:solidFill>
                  <a:schemeClr val="accent3">
                    <a:lumMod val="25000"/>
                  </a:schemeClr>
                </a:solidFill>
                <a:latin typeface="Abadi"/>
              </a:rPr>
              <a:t>Intial</a:t>
            </a:r>
            <a:r>
              <a:rPr lang="en-US" sz="2200" dirty="0">
                <a:solidFill>
                  <a:schemeClr val="accent3">
                    <a:lumMod val="25000"/>
                  </a:schemeClr>
                </a:solidFill>
                <a:latin typeface="Abadi"/>
              </a:rPr>
              <a:t> statistical and graphical analysis, was performed using SQL, Pandas,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Seaborn,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and Folium</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Some results are displayed in a Dash App</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Predictive analysis was performed using a variety of models and grid search optimization </a:t>
            </a:r>
            <a:endParaRPr lang="en-US">
              <a:solidFill>
                <a:schemeClr val="accent3">
                  <a:lumMod val="25000"/>
                </a:schemeClr>
              </a:solidFill>
            </a:endParaRPr>
          </a:p>
          <a:p>
            <a:pPr>
              <a:lnSpc>
                <a:spcPct val="100000"/>
              </a:lnSpc>
              <a:spcBef>
                <a:spcPts val="1400"/>
              </a:spcBef>
            </a:pPr>
            <a:endParaRPr lang="en-US"/>
          </a:p>
          <a:p>
            <a:pPr>
              <a:lnSpc>
                <a:spcPct val="100000"/>
              </a:lnSpc>
              <a:spcBef>
                <a:spcPts val="1400"/>
              </a:spcBef>
            </a:pPr>
            <a:endParaRPr lang="en-US"/>
          </a:p>
          <a:p>
            <a:pPr marL="0" indent="0">
              <a:lnSpc>
                <a:spcPct val="100000"/>
              </a:lnSpc>
              <a:spcBef>
                <a:spcPts val="1400"/>
              </a:spcBef>
              <a:buNone/>
            </a:pP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DD6D1A9F-20BC-AF77-89B3-EB502BA855D6}"/>
              </a:ext>
            </a:extLst>
          </p:cNvPr>
          <p:cNvSpPr txBox="1"/>
          <p:nvPr/>
        </p:nvSpPr>
        <p:spPr>
          <a:xfrm>
            <a:off x="6340289" y="1412348"/>
            <a:ext cx="5066664" cy="68941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aseline="0" dirty="0">
                <a:solidFill>
                  <a:srgbClr val="C00000"/>
                </a:solidFill>
                <a:latin typeface="Abadi"/>
                <a:ea typeface="Arial"/>
                <a:cs typeface="Arial"/>
              </a:rPr>
              <a:t>Summary of all results</a:t>
            </a:r>
            <a:r>
              <a:rPr lang="en-US" sz="2800" dirty="0">
                <a:solidFill>
                  <a:srgbClr val="C00000"/>
                </a:solidFill>
                <a:latin typeface="Abadi"/>
                <a:ea typeface="Arial"/>
                <a:cs typeface="Arial"/>
              </a:rPr>
              <a:t>​:</a:t>
            </a:r>
          </a:p>
          <a:p>
            <a:endParaRPr lang="en-US" sz="2200" dirty="0">
              <a:latin typeface="Abadi"/>
              <a:ea typeface="Calibri" panose="020F0502020204030204"/>
              <a:cs typeface="Arial"/>
            </a:endParaRPr>
          </a:p>
          <a:p>
            <a:r>
              <a:rPr lang="en-US" sz="2000" dirty="0">
                <a:latin typeface="Abadi"/>
                <a:ea typeface="Calibri" panose="020F0502020204030204"/>
                <a:cs typeface="Arial"/>
              </a:rPr>
              <a:t>The Falcon 9 rocket performances can be seen to be the product of a few factors: Launch Site, Payload Mass, Orbit, and Flight Date, with more recent flights having higher success rates. Large payloads, and certain Orbits tended to have lower success rates. Similarly, at Launch Sites with lower success rates, more of the early flights </a:t>
            </a:r>
            <a:r>
              <a:rPr lang="en-US" sz="2000" dirty="0" err="1">
                <a:latin typeface="Abadi"/>
                <a:ea typeface="Calibri" panose="020F0502020204030204"/>
                <a:cs typeface="Arial"/>
              </a:rPr>
              <a:t>occured</a:t>
            </a:r>
            <a:r>
              <a:rPr lang="en-US" sz="2000" dirty="0">
                <a:latin typeface="Abadi"/>
                <a:ea typeface="Calibri" panose="020F0502020204030204"/>
                <a:cs typeface="Arial"/>
              </a:rPr>
              <a:t>. Launch Success predictions were made with an accuracy of 83%, and little variability across the tested algorithms. A larger test set size might improve the predictive capacity of the models.    </a:t>
            </a:r>
          </a:p>
          <a:p>
            <a:endParaRPr lang="en-US" sz="2200" dirty="0">
              <a:latin typeface="Abadi"/>
              <a:ea typeface="Calibri" panose="020F0502020204030204"/>
              <a:cs typeface="Arial"/>
            </a:endParaRPr>
          </a:p>
          <a:p>
            <a:endParaRPr lang="en-US" sz="2200" dirty="0">
              <a:latin typeface="Abadi"/>
              <a:ea typeface="Calibri" panose="020F0502020204030204"/>
              <a:cs typeface="Arial"/>
            </a:endParaRPr>
          </a:p>
          <a:p>
            <a:endParaRPr lang="en-US" sz="2200" dirty="0">
              <a:latin typeface="Abadi"/>
              <a:ea typeface="Calibri" panose="020F0502020204030204"/>
              <a:cs typeface="Arial"/>
            </a:endParaRPr>
          </a:p>
          <a:p>
            <a:endParaRPr lang="en-US" sz="2200" dirty="0">
              <a:latin typeface="Abadi"/>
              <a:ea typeface="Calibri" panose="020F0502020204030204"/>
              <a:cs typeface="Arial"/>
            </a:endParaRPr>
          </a:p>
          <a:p>
            <a:endParaRPr lang="en-US" sz="2200" dirty="0">
              <a:latin typeface="Abadi"/>
              <a:ea typeface="Calibri" panose="020F0502020204030204"/>
              <a:cs typeface="Arial"/>
            </a:endParaRPr>
          </a:p>
          <a:p>
            <a:endParaRPr lang="en-US" sz="2200" dirty="0">
              <a:latin typeface="Abadi"/>
              <a:ea typeface="Calibri" panose="020F0502020204030204"/>
              <a:cs typeface="Aria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55267"/>
            <a:ext cx="9745589" cy="12489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selects the boosters that had the desired landing outcome and payload range</a:t>
            </a:r>
            <a:endParaRPr lang="en-US" sz="2200" dirty="0">
              <a:solidFill>
                <a:schemeClr val="accent3">
                  <a:lumMod val="25000"/>
                </a:schemeClr>
              </a:solidFill>
              <a:latin typeface="Abadi"/>
              <a:cs typeface="Calibri" panose="020F0502020204030204"/>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id="{0000872B-02EF-7ACB-C3FF-88E5CB4AB4A9}"/>
              </a:ext>
            </a:extLst>
          </p:cNvPr>
          <p:cNvPicPr>
            <a:picLocks noChangeAspect="1"/>
          </p:cNvPicPr>
          <p:nvPr/>
        </p:nvPicPr>
        <p:blipFill>
          <a:blip r:embed="rId3"/>
          <a:stretch>
            <a:fillRect/>
          </a:stretch>
        </p:blipFill>
        <p:spPr>
          <a:xfrm>
            <a:off x="0" y="1336773"/>
            <a:ext cx="12192000" cy="339524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95446"/>
            <a:ext cx="9745589" cy="90873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shows the different mission outcome totals, 100 successful missions and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descr="A screenshot of a computer program&#10;&#10;Description automatically generated">
            <a:extLst>
              <a:ext uri="{FF2B5EF4-FFF2-40B4-BE49-F238E27FC236}">
                <a16:creationId xmlns:a16="http://schemas.microsoft.com/office/drawing/2014/main" id="{4A62BE98-371A-150E-4987-5D76C851AACA}"/>
              </a:ext>
            </a:extLst>
          </p:cNvPr>
          <p:cNvPicPr>
            <a:picLocks noChangeAspect="1"/>
          </p:cNvPicPr>
          <p:nvPr/>
        </p:nvPicPr>
        <p:blipFill>
          <a:blip r:embed="rId3"/>
          <a:stretch>
            <a:fillRect/>
          </a:stretch>
        </p:blipFill>
        <p:spPr>
          <a:xfrm>
            <a:off x="1409700" y="1477736"/>
            <a:ext cx="9372600" cy="28956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22660"/>
            <a:ext cx="9745589" cy="8815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filters the booster version to select all the versions that carried the max payload mass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089DDB96-2258-125D-4ABA-CC2EDBA0BD23}"/>
              </a:ext>
            </a:extLst>
          </p:cNvPr>
          <p:cNvPicPr>
            <a:picLocks noChangeAspect="1"/>
          </p:cNvPicPr>
          <p:nvPr/>
        </p:nvPicPr>
        <p:blipFill>
          <a:blip r:embed="rId3"/>
          <a:stretch>
            <a:fillRect/>
          </a:stretch>
        </p:blipFill>
        <p:spPr>
          <a:xfrm>
            <a:off x="1581150" y="1800225"/>
            <a:ext cx="9029700" cy="32575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85946"/>
            <a:ext cx="9745589" cy="718231"/>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This query lists the drone ship failures in 2015 by month, as well as the launch site and the booster version</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 program&#10;&#10;Description automatically generated">
            <a:extLst>
              <a:ext uri="{FF2B5EF4-FFF2-40B4-BE49-F238E27FC236}">
                <a16:creationId xmlns:a16="http://schemas.microsoft.com/office/drawing/2014/main" id="{AB184B77-ED28-87C4-786E-DD129F7010AC}"/>
              </a:ext>
            </a:extLst>
          </p:cNvPr>
          <p:cNvPicPr>
            <a:picLocks noChangeAspect="1"/>
          </p:cNvPicPr>
          <p:nvPr/>
        </p:nvPicPr>
        <p:blipFill>
          <a:blip r:embed="rId3"/>
          <a:stretch>
            <a:fillRect/>
          </a:stretch>
        </p:blipFill>
        <p:spPr>
          <a:xfrm>
            <a:off x="122464" y="1546678"/>
            <a:ext cx="11770179" cy="39415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812517"/>
            <a:ext cx="9745589" cy="405267"/>
          </a:xfrm>
          <a:prstGeom prst="rect">
            <a:avLst/>
          </a:prstGeom>
        </p:spPr>
        <p:txBody>
          <a:bodyPr lIns="91440" tIns="45720" rIns="91440" bIns="45720" anchor="t"/>
          <a:lstStyle/>
          <a:p>
            <a:pPr>
              <a:lnSpc>
                <a:spcPct val="100000"/>
              </a:lnSpc>
              <a:spcBef>
                <a:spcPts val="1400"/>
              </a:spcBef>
            </a:pPr>
            <a:r>
              <a:rPr lang="en-US" dirty="0">
                <a:cs typeface="Calibri"/>
              </a:rPr>
              <a:t>This query ranks the count of landing outcomes between the specified dates in descending order</a:t>
            </a:r>
            <a:endParaRPr lang="en-US" dirty="0"/>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F05D31DB-24CF-B978-961D-1EA94AB85BF2}"/>
              </a:ext>
            </a:extLst>
          </p:cNvPr>
          <p:cNvPicPr>
            <a:picLocks noChangeAspect="1"/>
          </p:cNvPicPr>
          <p:nvPr/>
        </p:nvPicPr>
        <p:blipFill>
          <a:blip r:embed="rId3"/>
          <a:stretch>
            <a:fillRect/>
          </a:stretch>
        </p:blipFill>
        <p:spPr>
          <a:xfrm>
            <a:off x="966106" y="1554278"/>
            <a:ext cx="10409465" cy="415765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12337"/>
            <a:ext cx="1802707" cy="4803371"/>
          </a:xfrm>
          <a:prstGeom prst="rect">
            <a:avLst/>
          </a:prstGeom>
        </p:spPr>
        <p:txBody>
          <a:bodyPr lIns="91440" tIns="45720" rIns="91440" bIns="45720" anchor="t">
            <a:normAutofit/>
          </a:bodyPr>
          <a:lstStyle/>
          <a:p>
            <a:pPr>
              <a:lnSpc>
                <a:spcPct val="100000"/>
              </a:lnSpc>
              <a:spcBef>
                <a:spcPts val="1400"/>
              </a:spcBef>
            </a:pPr>
            <a:r>
              <a:rPr lang="en-US" dirty="0">
                <a:cs typeface="Calibri"/>
              </a:rPr>
              <a:t>This map indicates the four launch sites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all Launch Sites</a:t>
            </a:r>
            <a:endParaRPr lang="en-US" dirty="0"/>
          </a:p>
        </p:txBody>
      </p:sp>
      <p:pic>
        <p:nvPicPr>
          <p:cNvPr id="6" name="Picture 5" descr="A map of the united states&#10;&#10;Description automatically generated">
            <a:extLst>
              <a:ext uri="{FF2B5EF4-FFF2-40B4-BE49-F238E27FC236}">
                <a16:creationId xmlns:a16="http://schemas.microsoft.com/office/drawing/2014/main" id="{B5659B91-0643-2DA4-F9C1-9313F83E3438}"/>
              </a:ext>
            </a:extLst>
          </p:cNvPr>
          <p:cNvPicPr>
            <a:picLocks noChangeAspect="1"/>
          </p:cNvPicPr>
          <p:nvPr/>
        </p:nvPicPr>
        <p:blipFill>
          <a:blip r:embed="rId3"/>
          <a:stretch>
            <a:fillRect/>
          </a:stretch>
        </p:blipFill>
        <p:spPr>
          <a:xfrm>
            <a:off x="2867993" y="1777220"/>
            <a:ext cx="9181132" cy="467257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540482" cy="439215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shows the color labelled launch outcomes for Vandenberg.</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Outcomes at Vandenberg</a:t>
            </a:r>
            <a:endParaRPr lang="en-US" dirty="0"/>
          </a:p>
        </p:txBody>
      </p:sp>
      <p:pic>
        <p:nvPicPr>
          <p:cNvPr id="2" name="Picture 1" descr="A map with a circular pattern with red and green pins&#10;&#10;Description automatically generated">
            <a:extLst>
              <a:ext uri="{FF2B5EF4-FFF2-40B4-BE49-F238E27FC236}">
                <a16:creationId xmlns:a16="http://schemas.microsoft.com/office/drawing/2014/main" id="{0624EC98-A6E1-DA9A-E53A-247F8E428198}"/>
              </a:ext>
            </a:extLst>
          </p:cNvPr>
          <p:cNvPicPr>
            <a:picLocks noChangeAspect="1"/>
          </p:cNvPicPr>
          <p:nvPr/>
        </p:nvPicPr>
        <p:blipFill>
          <a:blip r:embed="rId3"/>
          <a:stretch>
            <a:fillRect/>
          </a:stretch>
        </p:blipFill>
        <p:spPr>
          <a:xfrm>
            <a:off x="2713264" y="1396773"/>
            <a:ext cx="8316686" cy="50169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04295"/>
            <a:ext cx="1780649"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3: Distance lines </a:t>
            </a:r>
          </a:p>
        </p:txBody>
      </p:sp>
      <p:pic>
        <p:nvPicPr>
          <p:cNvPr id="2" name="Picture 1" descr="A map of a city&#10;&#10;Description automatically generated">
            <a:extLst>
              <a:ext uri="{FF2B5EF4-FFF2-40B4-BE49-F238E27FC236}">
                <a16:creationId xmlns:a16="http://schemas.microsoft.com/office/drawing/2014/main" id="{41DA6C69-F409-707B-3531-96194A0E3819}"/>
              </a:ext>
            </a:extLst>
          </p:cNvPr>
          <p:cNvPicPr>
            <a:picLocks noChangeAspect="1"/>
          </p:cNvPicPr>
          <p:nvPr/>
        </p:nvPicPr>
        <p:blipFill>
          <a:blip r:embed="rId3"/>
          <a:stretch>
            <a:fillRect/>
          </a:stretch>
        </p:blipFill>
        <p:spPr>
          <a:xfrm>
            <a:off x="2902403" y="1701573"/>
            <a:ext cx="9013372" cy="4856390"/>
          </a:xfrm>
          <a:prstGeom prst="rect">
            <a:avLst/>
          </a:prstGeom>
        </p:spPr>
      </p:pic>
      <p:sp>
        <p:nvSpPr>
          <p:cNvPr id="4" name="TextBox 3">
            <a:extLst>
              <a:ext uri="{FF2B5EF4-FFF2-40B4-BE49-F238E27FC236}">
                <a16:creationId xmlns:a16="http://schemas.microsoft.com/office/drawing/2014/main" id="{F14CDD2C-9991-CAA7-DD62-0B10E112790D}"/>
              </a:ext>
            </a:extLst>
          </p:cNvPr>
          <p:cNvSpPr txBox="1"/>
          <p:nvPr/>
        </p:nvSpPr>
        <p:spPr>
          <a:xfrm>
            <a:off x="224642" y="1633766"/>
            <a:ext cx="21238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This map shows the nearest city, railroad, and road  to the CCAFS </a:t>
            </a:r>
            <a:r>
              <a:rPr lang="en-US">
                <a:cs typeface="Calibri"/>
              </a:rPr>
              <a:t>SLC-40 launch site</a:t>
            </a:r>
            <a:endParaRPr lang="en-US" dirty="0">
              <a:cs typeface="Calibri"/>
            </a:endParaRPr>
          </a:p>
          <a:p>
            <a:endParaRPr lang="en-US" dirty="0">
              <a:cs typeface="Calibri"/>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04268" y="1528082"/>
            <a:ext cx="10545805" cy="412999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rgbClr val="C00000"/>
                </a:solidFill>
                <a:latin typeface="Abadi"/>
              </a:rPr>
              <a:t>Project background and context</a:t>
            </a:r>
            <a:endParaRPr lang="en-US"/>
          </a:p>
          <a:p>
            <a:pPr>
              <a:spcBef>
                <a:spcPts val="1400"/>
              </a:spcBef>
            </a:pPr>
            <a:r>
              <a:rPr lang="en-US" sz="2200" dirty="0">
                <a:solidFill>
                  <a:schemeClr val="accent3">
                    <a:lumMod val="25000"/>
                  </a:schemeClr>
                </a:solidFill>
                <a:latin typeface="Abadi"/>
              </a:rPr>
              <a:t>This capstone project leverages a wide range of data science skills to analyze SpaceX rocket flight data from the perspective of a SpaceX competitor. </a:t>
            </a:r>
            <a:endParaRPr lang="en-US">
              <a:solidFill>
                <a:schemeClr val="accent3">
                  <a:lumMod val="25000"/>
                </a:schemeClr>
              </a:solidFill>
            </a:endParaRPr>
          </a:p>
          <a:p>
            <a:pPr>
              <a:spcBef>
                <a:spcPts val="1400"/>
              </a:spcBef>
            </a:pPr>
            <a:r>
              <a:rPr lang="en-US" sz="2200" dirty="0">
                <a:solidFill>
                  <a:schemeClr val="accent3">
                    <a:lumMod val="25000"/>
                  </a:schemeClr>
                </a:solidFill>
                <a:latin typeface="Abadi"/>
              </a:rPr>
              <a:t> Successful recovery of the rocket booster reduces the launch cost by 62%.  A competitor who can predict the success of a planned launch is in an advantageous position.</a:t>
            </a:r>
            <a:endParaRPr lang="en-US">
              <a:solidFill>
                <a:schemeClr val="accent3">
                  <a:lumMod val="25000"/>
                </a:schemeClr>
              </a:solidFill>
            </a:endParaRPr>
          </a:p>
          <a:p>
            <a:pPr>
              <a:spcBef>
                <a:spcPts val="1400"/>
              </a:spcBef>
            </a:pPr>
            <a:r>
              <a:rPr lang="en-US" sz="2200" dirty="0">
                <a:solidFill>
                  <a:schemeClr val="accent3">
                    <a:lumMod val="25000"/>
                  </a:schemeClr>
                </a:solidFill>
                <a:latin typeface="Abadi"/>
              </a:rPr>
              <a:t>By investigating the data, factors that contribute to flight success can be determined, and a predictive model developed that informs project budgets and future flight decisions</a:t>
            </a:r>
            <a:endParaRPr lang="en-US">
              <a:solidFill>
                <a:schemeClr val="accent3">
                  <a:lumMod val="25000"/>
                </a:schemeClr>
              </a:solidFill>
            </a:endParaRPr>
          </a:p>
          <a:p>
            <a:pPr marL="0" indent="0">
              <a:spcBef>
                <a:spcPts val="1400"/>
              </a:spcBef>
              <a:buNone/>
            </a:pPr>
            <a:endParaRPr lang="en-US"/>
          </a:p>
          <a:p>
            <a:pPr>
              <a:spcBef>
                <a:spcPts val="1400"/>
              </a:spcBef>
            </a:pPr>
            <a:endParaRPr lang="en-US"/>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617" y="1362982"/>
            <a:ext cx="1907875" cy="43785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figure shows the percent of successful launches out of each site. KSC LC-39A has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All Launch Successes</a:t>
            </a:r>
          </a:p>
        </p:txBody>
      </p:sp>
      <p:pic>
        <p:nvPicPr>
          <p:cNvPr id="2" name="Picture 1" descr="A pie chart with numbers and a few percentages&#10;&#10;Description automatically generated">
            <a:extLst>
              <a:ext uri="{FF2B5EF4-FFF2-40B4-BE49-F238E27FC236}">
                <a16:creationId xmlns:a16="http://schemas.microsoft.com/office/drawing/2014/main" id="{34FB2924-0B9E-BD67-B30F-2DC6F86ACA92}"/>
              </a:ext>
            </a:extLst>
          </p:cNvPr>
          <p:cNvPicPr>
            <a:picLocks noChangeAspect="1"/>
          </p:cNvPicPr>
          <p:nvPr/>
        </p:nvPicPr>
        <p:blipFill>
          <a:blip r:embed="rId3"/>
          <a:stretch>
            <a:fillRect/>
          </a:stretch>
        </p:blipFill>
        <p:spPr>
          <a:xfrm>
            <a:off x="1932215" y="1356244"/>
            <a:ext cx="10341428" cy="432240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537848" y="1825625"/>
            <a:ext cx="1747762" cy="437855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figure shows the site with the highest success ratio, with 42% of launches being successful</a:t>
            </a:r>
          </a:p>
          <a:p>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 Site</a:t>
            </a:r>
            <a:endParaRPr lang="en-US" dirty="0"/>
          </a:p>
        </p:txBody>
      </p:sp>
      <p:pic>
        <p:nvPicPr>
          <p:cNvPr id="2" name="Picture 1" descr="A pie chart with a red and blue circle&#10;&#10;Description automatically generated">
            <a:extLst>
              <a:ext uri="{FF2B5EF4-FFF2-40B4-BE49-F238E27FC236}">
                <a16:creationId xmlns:a16="http://schemas.microsoft.com/office/drawing/2014/main" id="{4CA283B8-D983-43E6-47DD-B0BD8545FF59}"/>
              </a:ext>
            </a:extLst>
          </p:cNvPr>
          <p:cNvPicPr>
            <a:picLocks noChangeAspect="1"/>
          </p:cNvPicPr>
          <p:nvPr/>
        </p:nvPicPr>
        <p:blipFill>
          <a:blip r:embed="rId3"/>
          <a:stretch>
            <a:fillRect/>
          </a:stretch>
        </p:blipFill>
        <p:spPr>
          <a:xfrm>
            <a:off x="0" y="1988185"/>
            <a:ext cx="9375322" cy="413348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75118" y="1825625"/>
            <a:ext cx="2209555" cy="43785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figure shows the relationship between payload mass, booster version and success rate. </a:t>
            </a:r>
            <a:r>
              <a:rPr lang="en-US" sz="2200">
                <a:solidFill>
                  <a:schemeClr val="accent3">
                    <a:lumMod val="25000"/>
                  </a:schemeClr>
                </a:solidFill>
                <a:latin typeface="Abadi"/>
              </a:rPr>
              <a:t>Booster V1.1 has a low success rate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Picture 1" descr="A graph with numbers and dots&#10;&#10;Description automatically generated">
            <a:extLst>
              <a:ext uri="{FF2B5EF4-FFF2-40B4-BE49-F238E27FC236}">
                <a16:creationId xmlns:a16="http://schemas.microsoft.com/office/drawing/2014/main" id="{8F4A19C0-DE79-A39C-684A-36ED3F289D50}"/>
              </a:ext>
            </a:extLst>
          </p:cNvPr>
          <p:cNvPicPr>
            <a:picLocks noChangeAspect="1"/>
          </p:cNvPicPr>
          <p:nvPr/>
        </p:nvPicPr>
        <p:blipFill>
          <a:blip r:embed="rId3"/>
          <a:stretch>
            <a:fillRect/>
          </a:stretch>
        </p:blipFill>
        <p:spPr>
          <a:xfrm>
            <a:off x="27214" y="1716862"/>
            <a:ext cx="8953499" cy="377806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2141918" cy="381158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LR, SVM and KNN models all had equally high-test accuracy, at </a:t>
            </a:r>
            <a:r>
              <a:rPr lang="en-US" sz="2200">
                <a:solidFill>
                  <a:schemeClr val="accent3">
                    <a:lumMod val="25000"/>
                  </a:schemeClr>
                </a:solidFill>
                <a:latin typeface="Abadi"/>
              </a:rPr>
              <a:t>83.3%</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Decision Trees over fit the training data, and tested at 77%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45052B0-CF57-7892-4749-04D00A1C8338}"/>
              </a:ext>
            </a:extLst>
          </p:cNvPr>
          <p:cNvPicPr>
            <a:picLocks noChangeAspect="1"/>
          </p:cNvPicPr>
          <p:nvPr/>
        </p:nvPicPr>
        <p:blipFill>
          <a:blip r:embed="rId3"/>
          <a:stretch>
            <a:fillRect/>
          </a:stretch>
        </p:blipFill>
        <p:spPr>
          <a:xfrm>
            <a:off x="3598446" y="1459424"/>
            <a:ext cx="8043106" cy="497237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2538318" cy="3811588"/>
          </a:xfrm>
          <a:prstGeom prst="rect">
            <a:avLst/>
          </a:prstGeom>
        </p:spPr>
        <p:txBody>
          <a:bodyPr lIns="91440" tIns="45720" rIns="91440" bIns="45720" anchor="t">
            <a:normAutofit fontScale="92500"/>
          </a:bodyPr>
          <a:lstStyle/>
          <a:p>
            <a:pPr marL="0" indent="0">
              <a:lnSpc>
                <a:spcPct val="100000"/>
              </a:lnSpc>
              <a:spcBef>
                <a:spcPts val="1400"/>
              </a:spcBef>
              <a:buNone/>
            </a:pPr>
            <a:r>
              <a:rPr lang="en-US" dirty="0">
                <a:cs typeface="Calibri"/>
              </a:rPr>
              <a:t>The confusion matrix shows that of the 18 test samples, the model correctly classified 15, and </a:t>
            </a:r>
            <a:r>
              <a:rPr lang="en-US" dirty="0" err="1">
                <a:cs typeface="Calibri"/>
              </a:rPr>
              <a:t>missclassified</a:t>
            </a:r>
            <a:r>
              <a:rPr lang="en-US" dirty="0">
                <a:cs typeface="Calibri"/>
              </a:rPr>
              <a:t> 3, with 83% accuracy</a:t>
            </a: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chart of different colored squares&#10;&#10;Description automatically generated">
            <a:extLst>
              <a:ext uri="{FF2B5EF4-FFF2-40B4-BE49-F238E27FC236}">
                <a16:creationId xmlns:a16="http://schemas.microsoft.com/office/drawing/2014/main" id="{76DD3E2D-72EA-9F35-32D3-A79F888FD8E3}"/>
              </a:ext>
            </a:extLst>
          </p:cNvPr>
          <p:cNvPicPr>
            <a:picLocks noChangeAspect="1"/>
          </p:cNvPicPr>
          <p:nvPr/>
        </p:nvPicPr>
        <p:blipFill>
          <a:blip r:embed="rId3"/>
          <a:stretch>
            <a:fillRect/>
          </a:stretch>
        </p:blipFill>
        <p:spPr>
          <a:xfrm>
            <a:off x="3577998" y="1487260"/>
            <a:ext cx="6723290" cy="518976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39198"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Launch success increases with practice</a:t>
            </a:r>
          </a:p>
          <a:p>
            <a:pPr>
              <a:lnSpc>
                <a:spcPct val="100000"/>
              </a:lnSpc>
              <a:spcBef>
                <a:spcPts val="1400"/>
              </a:spcBef>
            </a:pPr>
            <a:r>
              <a:rPr lang="en-US" sz="2200" dirty="0">
                <a:solidFill>
                  <a:schemeClr val="accent3">
                    <a:lumMod val="25000"/>
                  </a:schemeClr>
                </a:solidFill>
                <a:latin typeface="Abadi"/>
              </a:rPr>
              <a:t>Small payloads </a:t>
            </a:r>
          </a:p>
          <a:p>
            <a:pPr>
              <a:lnSpc>
                <a:spcPct val="100000"/>
              </a:lnSpc>
              <a:spcBef>
                <a:spcPts val="1400"/>
              </a:spcBef>
            </a:pPr>
            <a:r>
              <a:rPr lang="en-US" sz="2200" dirty="0">
                <a:solidFill>
                  <a:schemeClr val="accent3">
                    <a:lumMod val="25000"/>
                  </a:schemeClr>
                </a:solidFill>
                <a:latin typeface="Abadi"/>
              </a:rPr>
              <a:t>For orbits like GEO and SSO, there is insufficient data to predict success rates</a:t>
            </a:r>
          </a:p>
          <a:p>
            <a:pPr>
              <a:lnSpc>
                <a:spcPct val="100000"/>
              </a:lnSpc>
              <a:spcBef>
                <a:spcPts val="1400"/>
              </a:spcBef>
            </a:pPr>
            <a:r>
              <a:rPr lang="en-US" sz="2200" dirty="0">
                <a:solidFill>
                  <a:schemeClr val="accent3">
                    <a:lumMod val="25000"/>
                  </a:schemeClr>
                </a:solidFill>
                <a:latin typeface="Abadi"/>
              </a:rPr>
              <a:t>As payload mass increases success rates go up for orbits POLAR, LEO, and ISS</a:t>
            </a:r>
          </a:p>
          <a:p>
            <a:pPr>
              <a:lnSpc>
                <a:spcPct val="100000"/>
              </a:lnSpc>
              <a:spcBef>
                <a:spcPts val="1400"/>
              </a:spcBef>
            </a:pPr>
            <a:r>
              <a:rPr lang="en-US" sz="2200" dirty="0">
                <a:solidFill>
                  <a:schemeClr val="accent3">
                    <a:lumMod val="25000"/>
                  </a:schemeClr>
                </a:solidFill>
                <a:latin typeface="Abadi"/>
              </a:rPr>
              <a:t>All the early flights occurred with low payload mass, at the CCAFS SLC-40 launch site which falsely indicates low payload has lower success rate, and weights the launch </a:t>
            </a:r>
            <a:r>
              <a:rPr lang="en-US" sz="2200">
                <a:solidFill>
                  <a:schemeClr val="accent3">
                    <a:lumMod val="25000"/>
                  </a:schemeClr>
                </a:solidFill>
                <a:latin typeface="Abadi"/>
              </a:rPr>
              <a:t>site success rate un-realistically</a:t>
            </a:r>
          </a:p>
          <a:p>
            <a:pPr>
              <a:lnSpc>
                <a:spcPct val="100000"/>
              </a:lnSpc>
              <a:spcBef>
                <a:spcPts val="1400"/>
              </a:spcBef>
            </a:pPr>
            <a:r>
              <a:rPr lang="en-US" sz="2200" dirty="0">
                <a:solidFill>
                  <a:schemeClr val="accent3">
                    <a:lumMod val="25000"/>
                  </a:schemeClr>
                </a:solidFill>
                <a:latin typeface="Abadi"/>
              </a:rPr>
              <a:t>Orbits with few flights are likely to have a lower success rate</a:t>
            </a:r>
          </a:p>
          <a:p>
            <a:pPr>
              <a:lnSpc>
                <a:spcPct val="100000"/>
              </a:lnSpc>
              <a:spcBef>
                <a:spcPts val="1400"/>
              </a:spcBef>
            </a:pPr>
            <a:r>
              <a:rPr lang="en-US" sz="2200" dirty="0">
                <a:solidFill>
                  <a:schemeClr val="accent3">
                    <a:lumMod val="25000"/>
                  </a:schemeClr>
                </a:solidFill>
                <a:latin typeface="Abadi"/>
              </a:rPr>
              <a:t>While the accuracy of the predictive model is not too bad, I would not bet my company on it yet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URL of the </a:t>
            </a:r>
            <a:r>
              <a:rPr lang="en-US" sz="2200" err="1">
                <a:solidFill>
                  <a:schemeClr val="accent3">
                    <a:lumMod val="25000"/>
                  </a:schemeClr>
                </a:solidFill>
                <a:latin typeface="Abadi"/>
              </a:rPr>
              <a:t>github</a:t>
            </a:r>
            <a:r>
              <a:rPr lang="en-US" sz="2200">
                <a:solidFill>
                  <a:schemeClr val="accent3">
                    <a:lumMod val="25000"/>
                  </a:schemeClr>
                </a:solidFill>
                <a:latin typeface="Abadi"/>
              </a:rPr>
              <a:t> repo with all my project files: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ea typeface="+mn-lt"/>
                <a:cs typeface="+mn-lt"/>
                <a:hlinkClick r:id="rId4">
                  <a:extLst>
                    <a:ext uri="{A12FA001-AC4F-418D-AE19-62706E023703}">
                      <ahyp:hlinkClr xmlns:ahyp="http://schemas.microsoft.com/office/drawing/2018/hyperlinkcolor" val="tx"/>
                    </a:ext>
                  </a:extLst>
                </a:hlinkClick>
              </a:rPr>
              <a:t>https://github.com/jlonergan35/python_capstone</a:t>
            </a:r>
            <a:endParaRPr lang="en-US" sz="22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15582" y="818808"/>
            <a:ext cx="10948459" cy="545703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the SpaceX website using two methods:</a:t>
            </a:r>
          </a:p>
          <a:p>
            <a:pPr lvl="2">
              <a:lnSpc>
                <a:spcPct val="120000"/>
              </a:lnSpc>
              <a:spcBef>
                <a:spcPts val="1400"/>
              </a:spcBef>
              <a:buFont typeface="Wingdings"/>
              <a:buChar char="§"/>
            </a:pPr>
            <a:r>
              <a:rPr lang="en-US" sz="7200" dirty="0">
                <a:solidFill>
                  <a:schemeClr val="bg2">
                    <a:lumMod val="50000"/>
                  </a:schemeClr>
                </a:solidFill>
                <a:latin typeface="Abadi"/>
              </a:rPr>
              <a:t>SpaceX provides the data in an API in JSON format</a:t>
            </a:r>
          </a:p>
          <a:p>
            <a:pPr lvl="2">
              <a:lnSpc>
                <a:spcPct val="120000"/>
              </a:lnSpc>
              <a:spcBef>
                <a:spcPts val="1400"/>
              </a:spcBef>
              <a:buFont typeface="Wingdings"/>
              <a:buChar char="§"/>
            </a:pPr>
            <a:r>
              <a:rPr lang="en-US" sz="7200" dirty="0">
                <a:solidFill>
                  <a:schemeClr val="bg2">
                    <a:lumMod val="50000"/>
                  </a:schemeClr>
                </a:solidFill>
                <a:latin typeface="Abadi"/>
              </a:rPr>
              <a:t>The data can be scraped directly from the webpage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cleaned and processed using SQL and </a:t>
            </a:r>
            <a:r>
              <a:rPr lang="en-US" sz="7600" dirty="0" err="1">
                <a:solidFill>
                  <a:schemeClr val="bg2">
                    <a:lumMod val="50000"/>
                  </a:schemeClr>
                </a:solidFill>
                <a:latin typeface="Abadi"/>
              </a:rPr>
              <a:t>Numpy</a:t>
            </a:r>
            <a:r>
              <a:rPr lang="en-US" sz="7600" dirty="0">
                <a:solidFill>
                  <a:schemeClr val="bg2">
                    <a:lumMod val="50000"/>
                  </a:schemeClr>
                </a:solidFill>
                <a:latin typeface="Abadi"/>
              </a:rPr>
              <a:t>, null values were removed, and a Class column was created that represents launch success as 1 and failure as 0.</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a:solidFill>
                <a:schemeClr val="accent3">
                  <a:lumMod val="25000"/>
                </a:schemeClr>
              </a:solidFill>
            </a:endParaRPr>
          </a:p>
          <a:p>
            <a:pPr lvl="1">
              <a:lnSpc>
                <a:spcPct val="120000"/>
              </a:lnSpc>
              <a:spcBef>
                <a:spcPts val="1400"/>
              </a:spcBef>
            </a:pPr>
            <a:r>
              <a:rPr lang="en-US" sz="7600" dirty="0">
                <a:solidFill>
                  <a:schemeClr val="bg2">
                    <a:lumMod val="50000"/>
                  </a:schemeClr>
                </a:solidFill>
                <a:latin typeface="Abadi"/>
              </a:rPr>
              <a:t>Trends in the data can be seen using a variety of statistical and graphical methods. </a:t>
            </a:r>
            <a:endParaRPr lang="en-US">
              <a:solidFill>
                <a:schemeClr val="bg2">
                  <a:lumMod val="50000"/>
                </a:schemeClr>
              </a:solidFill>
            </a:endParaRPr>
          </a:p>
          <a:p>
            <a:pPr lvl="1">
              <a:lnSpc>
                <a:spcPct val="120000"/>
              </a:lnSpc>
              <a:spcBef>
                <a:spcPts val="1400"/>
              </a:spcBef>
            </a:pPr>
            <a:r>
              <a:rPr lang="en-US" sz="7600" dirty="0">
                <a:solidFill>
                  <a:schemeClr val="bg2">
                    <a:lumMod val="50000"/>
                  </a:schemeClr>
                </a:solidFill>
                <a:latin typeface="Abadi"/>
              </a:rPr>
              <a:t>Relationships can be seen using scatterplots, bar charts and time series plots</a:t>
            </a:r>
            <a:endParaRPr lang="en-US">
              <a:solidFill>
                <a:schemeClr val="bg2">
                  <a:lumMod val="50000"/>
                </a:schemeClr>
              </a:solidFill>
            </a:endParaRPr>
          </a:p>
          <a:p>
            <a:pPr>
              <a:lnSpc>
                <a:spcPct val="100000"/>
              </a:lnSpc>
              <a:spcBef>
                <a:spcPts val="1400"/>
              </a:spcBef>
            </a:pPr>
            <a:endParaRPr lang="en-US"/>
          </a:p>
          <a:p>
            <a:pPr>
              <a:lnSpc>
                <a:spcPct val="100000"/>
              </a:lnSpc>
              <a:spcBef>
                <a:spcPts val="1400"/>
              </a:spcBef>
            </a:pPr>
            <a:endParaRPr lang="en-US"/>
          </a:p>
          <a:p>
            <a:pPr>
              <a:lnSpc>
                <a:spcPct val="100000"/>
              </a:lnSpc>
              <a:spcBef>
                <a:spcPts val="1400"/>
              </a:spcBef>
            </a:pPr>
            <a:endParaRPr lang="en-US"/>
          </a:p>
          <a:p>
            <a:pPr>
              <a:lnSpc>
                <a:spcPct val="100000"/>
              </a:lnSpc>
              <a:spcBef>
                <a:spcPts val="1400"/>
              </a:spcBef>
            </a:pP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15582" y="28011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15582" y="818808"/>
            <a:ext cx="10948459" cy="5457036"/>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 Cont.</a:t>
            </a:r>
            <a:endParaRPr lang="en-US"/>
          </a:p>
          <a:p>
            <a:pPr>
              <a:lnSpc>
                <a:spcPct val="120000"/>
              </a:lnSpc>
              <a:spcBef>
                <a:spcPts val="1400"/>
              </a:spcBef>
            </a:pPr>
            <a:r>
              <a:rPr lang="en-US" sz="8800" dirty="0">
                <a:solidFill>
                  <a:schemeClr val="accent3">
                    <a:lumMod val="25000"/>
                  </a:schemeClr>
                </a:solidFill>
                <a:latin typeface="Arial"/>
                <a:cs typeface="Arial"/>
              </a:rPr>
              <a:t>Perform interactive visual analytics using Folium and </a:t>
            </a:r>
            <a:r>
              <a:rPr lang="en-US" sz="8800" dirty="0" err="1">
                <a:solidFill>
                  <a:schemeClr val="accent3">
                    <a:lumMod val="25000"/>
                  </a:schemeClr>
                </a:solidFill>
                <a:latin typeface="Arial"/>
                <a:cs typeface="Arial"/>
              </a:rPr>
              <a:t>Plotly</a:t>
            </a:r>
            <a:r>
              <a:rPr lang="en-US" sz="8800" dirty="0">
                <a:solidFill>
                  <a:schemeClr val="accent3">
                    <a:lumMod val="25000"/>
                  </a:schemeClr>
                </a:solidFill>
                <a:latin typeface="Arial"/>
                <a:cs typeface="Arial"/>
              </a:rPr>
              <a:t> Dash</a:t>
            </a:r>
          </a:p>
          <a:p>
            <a:pPr lvl="1">
              <a:lnSpc>
                <a:spcPct val="120000"/>
              </a:lnSpc>
              <a:spcBef>
                <a:spcPts val="1400"/>
              </a:spcBef>
            </a:pPr>
            <a:r>
              <a:rPr lang="en-US" sz="7600" dirty="0">
                <a:solidFill>
                  <a:schemeClr val="bg2">
                    <a:lumMod val="50000"/>
                  </a:schemeClr>
                </a:solidFill>
                <a:latin typeface="Arial"/>
                <a:cs typeface="Arial"/>
              </a:rPr>
              <a:t>Spatial data can be evaluated using Folium maps, and interactive dashboards make visual analysis of variables, trends and relationships easy and fast.</a:t>
            </a:r>
            <a:endParaRPr lang="en-US">
              <a:solidFill>
                <a:schemeClr val="bg2">
                  <a:lumMod val="50000"/>
                </a:schemeClr>
              </a:solidFill>
            </a:endParaRPr>
          </a:p>
          <a:p>
            <a:pPr>
              <a:lnSpc>
                <a:spcPct val="120000"/>
              </a:lnSpc>
              <a:spcBef>
                <a:spcPts val="1400"/>
              </a:spcBef>
            </a:pPr>
            <a:r>
              <a:rPr lang="en-US" sz="8800" dirty="0">
                <a:solidFill>
                  <a:schemeClr val="accent3">
                    <a:lumMod val="25000"/>
                  </a:schemeClr>
                </a:solidFill>
                <a:latin typeface="Arial"/>
                <a:cs typeface="Arial"/>
              </a:rPr>
              <a:t>Perform predictive analysis using classification models</a:t>
            </a:r>
          </a:p>
          <a:p>
            <a:pPr lvl="1">
              <a:lnSpc>
                <a:spcPct val="120000"/>
              </a:lnSpc>
              <a:spcBef>
                <a:spcPts val="1400"/>
              </a:spcBef>
            </a:pPr>
            <a:r>
              <a:rPr lang="en-US" sz="7600" dirty="0">
                <a:solidFill>
                  <a:schemeClr val="bg2">
                    <a:lumMod val="50000"/>
                  </a:schemeClr>
                </a:solidFill>
                <a:latin typeface="Arial"/>
                <a:cs typeface="Arial"/>
              </a:rPr>
              <a:t>Models were developed using a </a:t>
            </a:r>
            <a:r>
              <a:rPr lang="en-US" sz="7600" dirty="0" err="1">
                <a:solidFill>
                  <a:schemeClr val="bg2">
                    <a:lumMod val="50000"/>
                  </a:schemeClr>
                </a:solidFill>
                <a:latin typeface="Arial"/>
                <a:cs typeface="Arial"/>
              </a:rPr>
              <a:t>comparitive</a:t>
            </a:r>
            <a:r>
              <a:rPr lang="en-US" sz="7600" dirty="0">
                <a:solidFill>
                  <a:schemeClr val="bg2">
                    <a:lumMod val="50000"/>
                  </a:schemeClr>
                </a:solidFill>
                <a:latin typeface="Arial"/>
                <a:cs typeface="Arial"/>
              </a:rPr>
              <a:t> approach, and a grid search optimization algorithm.</a:t>
            </a:r>
            <a:endParaRPr lang="en-US">
              <a:solidFill>
                <a:schemeClr val="bg2">
                  <a:lumMod val="50000"/>
                </a:schemeClr>
              </a:solidFill>
            </a:endParaRPr>
          </a:p>
          <a:p>
            <a:pPr lvl="1">
              <a:lnSpc>
                <a:spcPct val="120000"/>
              </a:lnSpc>
              <a:spcBef>
                <a:spcPts val="1400"/>
              </a:spcBef>
            </a:pPr>
            <a:r>
              <a:rPr lang="en-US" sz="7600" dirty="0">
                <a:solidFill>
                  <a:schemeClr val="bg2">
                    <a:lumMod val="50000"/>
                  </a:schemeClr>
                </a:solidFill>
                <a:latin typeface="Arial"/>
                <a:cs typeface="Arial"/>
              </a:rPr>
              <a:t>4 model types were used: linear, SVN, Decision Trees, and KNN. </a:t>
            </a:r>
          </a:p>
          <a:p>
            <a:pPr>
              <a:lnSpc>
                <a:spcPct val="100000"/>
              </a:lnSpc>
              <a:spcBef>
                <a:spcPts val="1400"/>
              </a:spcBef>
            </a:pPr>
            <a:endParaRPr lang="en-US" sz="7600" dirty="0">
              <a:solidFill>
                <a:schemeClr val="bg2">
                  <a:lumMod val="50000"/>
                </a:schemeClr>
              </a:solidFill>
              <a:latin typeface="Arial"/>
              <a:cs typeface="Arial"/>
            </a:endParaRPr>
          </a:p>
          <a:p>
            <a:pPr>
              <a:lnSpc>
                <a:spcPct val="100000"/>
              </a:lnSpc>
              <a:spcBef>
                <a:spcPts val="1400"/>
              </a:spcBef>
            </a:pPr>
            <a:endParaRPr lang="en-US" sz="7600" dirty="0">
              <a:solidFill>
                <a:schemeClr val="bg2">
                  <a:lumMod val="50000"/>
                </a:schemeClr>
              </a:solidFill>
              <a:latin typeface="Arial"/>
              <a:cs typeface="Arial"/>
            </a:endParaRPr>
          </a:p>
          <a:p>
            <a:pPr>
              <a:lnSpc>
                <a:spcPct val="100000"/>
              </a:lnSpc>
              <a:spcBef>
                <a:spcPts val="1400"/>
              </a:spcBef>
            </a:pPr>
            <a:endParaRPr lang="en-US" sz="7600" dirty="0">
              <a:solidFill>
                <a:schemeClr val="bg2">
                  <a:lumMod val="50000"/>
                </a:schemeClr>
              </a:solidFill>
              <a:latin typeface="Arial"/>
              <a:cs typeface="Arial"/>
            </a:endParaRPr>
          </a:p>
          <a:p>
            <a:pPr>
              <a:lnSpc>
                <a:spcPct val="100000"/>
              </a:lnSpc>
              <a:spcBef>
                <a:spcPts val="1400"/>
              </a:spcBef>
            </a:pPr>
            <a:endParaRPr lang="en-US" sz="7600" dirty="0">
              <a:solidFill>
                <a:schemeClr val="bg2">
                  <a:lumMod val="50000"/>
                </a:schemeClr>
              </a:solidFill>
              <a:latin typeface="Arial"/>
              <a:cs typeface="Arial"/>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15582" y="28011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56546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data was gathered from the SpaceX website API, and also via web scraping.  It was necessary to download some reference data, and map that data to additional tables, using a few additional API requests, and keys found in the reference dataset called launches.  The following slides present detailed process diagrams for the different data collection methods, as well as the notebooks they were performed in.</a:t>
            </a:r>
            <a:endParaRPr lang="en-US">
              <a:solidFill>
                <a:schemeClr val="accent3">
                  <a:lumMod val="25000"/>
                </a:schemeClr>
              </a:solidFill>
            </a:endParaRPr>
          </a:p>
          <a:p>
            <a:pPr marL="1371600" lvl="2" indent="-457200">
              <a:lnSpc>
                <a:spcPct val="100000"/>
              </a:lnSpc>
              <a:spcBef>
                <a:spcPts val="1400"/>
              </a:spcBef>
              <a:buAutoNum type="romanLcPeriod"/>
            </a:pPr>
            <a:endParaRPr lang="en-US"/>
          </a:p>
          <a:p>
            <a:pPr marL="1371600" lvl="2" indent="-457200">
              <a:lnSpc>
                <a:spcPct val="100000"/>
              </a:lnSpc>
              <a:spcBef>
                <a:spcPts val="1400"/>
              </a:spcBef>
              <a:buAutoNum type="romanLcPeriod"/>
            </a:pPr>
            <a:endParaRPr lang="en-US"/>
          </a:p>
          <a:p>
            <a:pPr marL="1371600" lvl="2" indent="-457200">
              <a:lnSpc>
                <a:spcPct val="100000"/>
              </a:lnSpc>
              <a:spcBef>
                <a:spcPts val="1400"/>
              </a:spcBef>
              <a:buAutoNum type="romanLcPeriod"/>
            </a:pPr>
            <a:endParaRPr lang="en-US"/>
          </a:p>
          <a:p>
            <a:pPr marL="914400" lvl="1" indent="-457200">
              <a:lnSpc>
                <a:spcPct val="100000"/>
              </a:lnSpc>
              <a:spcBef>
                <a:spcPts val="1400"/>
              </a:spcBef>
              <a:buAutoNum type="alphaLcPeriod"/>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24952" y="1351190"/>
            <a:ext cx="4789942" cy="1218747"/>
          </a:xfrm>
          <a:prstGeom prst="rect">
            <a:avLst/>
          </a:prstGeom>
        </p:spPr>
        <p:txBody>
          <a:bodyPr vert="horz" lIns="91440" tIns="45720" rIns="91440" bIns="45720" rtlCol="0" anchor="t">
            <a:normAutofit fontScale="55000" lnSpcReduction="20000"/>
          </a:bodyPr>
          <a:lstStyle/>
          <a:p>
            <a:pPr marL="0" indent="0">
              <a:lnSpc>
                <a:spcPct val="100000"/>
              </a:lnSpc>
              <a:spcBef>
                <a:spcPts val="1400"/>
              </a:spcBef>
              <a:buNone/>
            </a:pPr>
            <a:r>
              <a:rPr lang="en-US" sz="2200" dirty="0">
                <a:solidFill>
                  <a:schemeClr val="accent3">
                    <a:lumMod val="25000"/>
                  </a:schemeClr>
                </a:solidFill>
                <a:latin typeface="Abadi"/>
              </a:rPr>
              <a:t>GitHub URL:</a:t>
            </a:r>
            <a:endParaRPr lang="en-US">
              <a:solidFill>
                <a:schemeClr val="accent3">
                  <a:lumMod val="25000"/>
                </a:schemeClr>
              </a:solidFill>
            </a:endParaRPr>
          </a:p>
          <a:p>
            <a:pPr>
              <a:lnSpc>
                <a:spcPct val="100000"/>
              </a:lnSpc>
              <a:spcBef>
                <a:spcPts val="1400"/>
              </a:spcBef>
            </a:pPr>
            <a:r>
              <a:rPr lang="en-US" dirty="0">
                <a:hlinkClick r:id="rId3"/>
              </a:rPr>
              <a:t>https://github.com/jlonergan35/python_capstone/blob/e8108a58c6b7e853a01db4fd24354fe4d43b5e10/jupyter-labs-spacex-data-collection-api.ipynb</a:t>
            </a:r>
            <a:endParaRPr lang="en-US" dirty="0">
              <a:solidFill>
                <a:srgbClr val="000000"/>
              </a:solidFill>
              <a:ea typeface="+mn-lt"/>
              <a:cs typeface="+mn-lt"/>
              <a:hlinkClick r:id="rId3"/>
            </a:endParaRPr>
          </a:p>
          <a:p>
            <a:endParaRPr lang="en-US" dirty="0">
              <a:ea typeface="Calibri"/>
              <a:cs typeface="Calibri" panose="020F0502020204030204"/>
              <a:hlinkClick r:id="rId3"/>
            </a:endParaRPr>
          </a:p>
          <a:p>
            <a:endParaRPr lang="en-US" dirty="0">
              <a:ea typeface="Calibri"/>
              <a:cs typeface="Calibri" panose="020F0502020204030204"/>
              <a:hlinkClick r:id="rId3"/>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310" name="Diagram 1309">
            <a:extLst>
              <a:ext uri="{FF2B5EF4-FFF2-40B4-BE49-F238E27FC236}">
                <a16:creationId xmlns:a16="http://schemas.microsoft.com/office/drawing/2014/main" id="{41B65F6E-0CDD-07E2-F210-C79FC948DB78}"/>
              </a:ext>
            </a:extLst>
          </p:cNvPr>
          <p:cNvGraphicFramePr/>
          <p:nvPr>
            <p:extLst>
              <p:ext uri="{D42A27DB-BD31-4B8C-83A1-F6EECF244321}">
                <p14:modId xmlns:p14="http://schemas.microsoft.com/office/powerpoint/2010/main" val="2136214625"/>
              </p:ext>
            </p:extLst>
          </p:nvPr>
        </p:nvGraphicFramePr>
        <p:xfrm>
          <a:off x="1020538" y="1355273"/>
          <a:ext cx="9974034" cy="5875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775" name="TextBox 10774">
            <a:extLst>
              <a:ext uri="{FF2B5EF4-FFF2-40B4-BE49-F238E27FC236}">
                <a16:creationId xmlns:a16="http://schemas.microsoft.com/office/drawing/2014/main" id="{A44F23EB-4E9C-58C5-AA4E-EC98389D8068}"/>
              </a:ext>
            </a:extLst>
          </p:cNvPr>
          <p:cNvSpPr txBox="1"/>
          <p:nvPr/>
        </p:nvSpPr>
        <p:spPr>
          <a:xfrm>
            <a:off x="1097890" y="1616339"/>
            <a:ext cx="53217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B49CB"/>
                </a:solidFill>
                <a:cs typeface="Calibri"/>
              </a:rPr>
              <a:t>API Requests Flow Chart</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48</Slides>
  <Notes>5</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1896</cp:revision>
  <dcterms:created xsi:type="dcterms:W3CDTF">2021-04-29T18:58:34Z</dcterms:created>
  <dcterms:modified xsi:type="dcterms:W3CDTF">2024-02-24T01:44:21Z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